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rlotte Mathiassen" initials="C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8343" autoAdjust="0"/>
  </p:normalViewPr>
  <p:slideViewPr>
    <p:cSldViewPr>
      <p:cViewPr varScale="1">
        <p:scale>
          <a:sx n="103" d="100"/>
          <a:sy n="103" d="100"/>
        </p:scale>
        <p:origin x="15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11-04T12:09:43.400" idx="1">
    <p:pos x="5482" y="3535"/>
    <p:text>Dem har vi ikke talt med i år, vel?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88F1B-6E91-466D-A0F3-D16413568EAD}" type="datetimeFigureOut">
              <a:rPr lang="da-DK" smtClean="0"/>
              <a:t>12-01-2017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79657-BFDA-4594-A546-76CA56030F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8775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Pladsholder til no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a-DK" altLang="da-DK" baseline="0" dirty="0" smtClean="0">
              <a:cs typeface="Arial" pitchFamily="34" charset="0"/>
            </a:endParaRPr>
          </a:p>
        </p:txBody>
      </p:sp>
      <p:sp>
        <p:nvSpPr>
          <p:cNvPr id="68612" name="Pladsholder til dias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7CDD9B-1D15-4660-8B56-EC4DF98F35AE}" type="slidenum">
              <a:rPr lang="en-US" altLang="da-DK" sz="11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da-DK" sz="1100" smtClean="0"/>
          </a:p>
        </p:txBody>
      </p:sp>
    </p:spTree>
    <p:extLst>
      <p:ext uri="{BB962C8B-B14F-4D97-AF65-F5344CB8AC3E}">
        <p14:creationId xmlns:p14="http://schemas.microsoft.com/office/powerpoint/2010/main" val="210902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Pladsholder til no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a-DK" altLang="da-DK" dirty="0" smtClean="0">
              <a:cs typeface="Arial" pitchFamily="34" charset="0"/>
            </a:endParaRPr>
          </a:p>
        </p:txBody>
      </p:sp>
      <p:sp>
        <p:nvSpPr>
          <p:cNvPr id="86020" name="Pladsholder til dias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U Passat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E09B2A-77C9-4003-BD95-379E3F43B457}" type="slidenum">
              <a:rPr lang="en-US" altLang="da-DK" sz="11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da-DK" sz="1100" smtClean="0"/>
          </a:p>
        </p:txBody>
      </p:sp>
    </p:spTree>
    <p:extLst>
      <p:ext uri="{BB962C8B-B14F-4D97-AF65-F5344CB8AC3E}">
        <p14:creationId xmlns:p14="http://schemas.microsoft.com/office/powerpoint/2010/main" val="2963422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og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1079500"/>
            <a:ext cx="8421688" cy="647700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abel 2"/>
          <p:cNvSpPr>
            <a:spLocks noGrp="1"/>
          </p:cNvSpPr>
          <p:nvPr>
            <p:ph type="tbl" idx="1"/>
          </p:nvPr>
        </p:nvSpPr>
        <p:spPr>
          <a:xfrm>
            <a:off x="323850" y="2159000"/>
            <a:ext cx="8421688" cy="4162425"/>
          </a:xfrm>
        </p:spPr>
        <p:txBody>
          <a:bodyPr/>
          <a:lstStyle/>
          <a:p>
            <a:pPr lvl="0"/>
            <a:endParaRPr lang="da-DK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E626F-63A4-45EF-AA5C-1E9F9D27551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714125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421688" cy="647700"/>
          </a:xfrm>
        </p:spPr>
        <p:txBody>
          <a:bodyPr/>
          <a:lstStyle/>
          <a:p>
            <a:pPr eaLnBrk="1" hangingPunct="1">
              <a:defRPr/>
            </a:pPr>
            <a:r>
              <a:rPr lang="da-DK" sz="2800" b="1" dirty="0" smtClean="0"/>
              <a:t>Aarhus: Program - dag 1 - d. 17. januar</a:t>
            </a:r>
          </a:p>
        </p:txBody>
      </p:sp>
      <p:graphicFrame>
        <p:nvGraphicFramePr>
          <p:cNvPr id="245907" name="Group 1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817921"/>
              </p:ext>
            </p:extLst>
          </p:nvPr>
        </p:nvGraphicFramePr>
        <p:xfrm>
          <a:off x="304800" y="1066800"/>
          <a:ext cx="8712200" cy="5169155"/>
        </p:xfrm>
        <a:graphic>
          <a:graphicData uri="http://schemas.openxmlformats.org/drawingml/2006/table">
            <a:tbl>
              <a:tblPr/>
              <a:tblGrid>
                <a:gridCol w="1381143"/>
                <a:gridCol w="7331057"/>
              </a:tblGrid>
              <a:tr h="412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Tider (ca.)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Centrale emner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9:00-9:15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Velkomst </a:t>
                      </a: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v. Charlotte Mathiassen og Morten Jacobsen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9:15-9:45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At skrive speciale på pædagogisk psykologi</a:t>
                      </a:r>
                      <a:endParaRPr kumimoji="0" lang="da-D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</a:endParaRPr>
                    </a:p>
                    <a:p>
                      <a:pPr marL="1778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>
                          <a:tab pos="273050" algn="l"/>
                        </a:tabLst>
                      </a:pP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 v. </a:t>
                      </a:r>
                      <a:r>
                        <a:rPr kumimoji="0" lang="da-DK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  <a:ea typeface="+mn-ea"/>
                          <a:cs typeface="+mn-cs"/>
                        </a:rPr>
                        <a:t>Pia Jensen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9:50-10:50</a:t>
                      </a:r>
                      <a:endParaRPr kumimoji="0" lang="da-D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U Passata" pitchFamily="34" charset="0"/>
                      </a:endParaRP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Den gode skriveproces</a:t>
                      </a:r>
                      <a:endParaRPr kumimoji="0" lang="da-DK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</a:endParaRPr>
                    </a:p>
                    <a:p>
                      <a:pPr marL="1778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>
                          <a:tab pos="273050" algn="l"/>
                        </a:tabLst>
                      </a:pP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   oplæg, skriveøvelse v. Helle Hvass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11:00-12:00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  <a:defRPr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Specialet – krav og kvalitetskriterier</a:t>
                      </a:r>
                      <a:endParaRPr kumimoji="0" lang="da-D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</a:endParaRPr>
                    </a:p>
                    <a:p>
                      <a:pPr marL="358775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/>
                      </a:pP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oplæg, individuelt arbejde, sidemandssnakke og fælles diskussioner v. Helle Hvass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12:00-12:30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  <a:ea typeface="+mn-ea"/>
                          <a:cs typeface="+mn-cs"/>
                        </a:rPr>
                        <a:t>Frokost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12:30-13:00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Undgå skriveblokering </a:t>
                      </a: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v. Helle Hvass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13:15-14:15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Hvad er et speciale på pædagogisk psykologi?</a:t>
                      </a:r>
                    </a:p>
                    <a:p>
                      <a:pPr marL="358775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/>
                        <a:defRPr/>
                      </a:pPr>
                      <a:r>
                        <a:rPr kumimoji="0" lang="da-DK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  <a:ea typeface="+mn-ea"/>
                          <a:cs typeface="+mn-cs"/>
                        </a:rPr>
                        <a:t>oplæg v. Louise Bøttcher og Charlotte Mathiassen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  <a:ea typeface="+mn-ea"/>
                        <a:cs typeface="+mn-cs"/>
                      </a:endParaRP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5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14:15- 15:00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  <a:defRPr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Jeg kan ikke leve uden…</a:t>
                      </a:r>
                      <a:endParaRPr kumimoji="0" lang="da-D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</a:endParaRPr>
                    </a:p>
                    <a:p>
                      <a:pPr marL="358775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/>
                      </a:pP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sidemandssnakke v. Helle Hvass og Morten Jacobsen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15:00-15:15</a:t>
                      </a:r>
                    </a:p>
                  </a:txBody>
                  <a:tcPr marL="91432" marR="914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Dagen i morgen </a:t>
                      </a: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v. Morten Jacobsen</a:t>
                      </a:r>
                    </a:p>
                  </a:txBody>
                  <a:tcPr marL="91432" marR="914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4036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421688" cy="6477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a-DK" sz="2800" b="1" dirty="0"/>
              <a:t>Aarhus: Program </a:t>
            </a:r>
            <a:r>
              <a:rPr lang="da-DK" sz="2800" b="1" dirty="0" smtClean="0"/>
              <a:t>- dag 2 - </a:t>
            </a:r>
            <a:r>
              <a:rPr lang="da-DK" sz="2800" b="1" dirty="0"/>
              <a:t>d. </a:t>
            </a:r>
            <a:r>
              <a:rPr lang="da-DK" sz="2800" b="1" dirty="0" smtClean="0"/>
              <a:t>18. </a:t>
            </a:r>
            <a:r>
              <a:rPr lang="da-DK" sz="2800" b="1" dirty="0"/>
              <a:t>januar</a:t>
            </a:r>
            <a:endParaRPr lang="da-DK" sz="2800" b="1" dirty="0" smtClean="0"/>
          </a:p>
        </p:txBody>
      </p:sp>
      <p:graphicFrame>
        <p:nvGraphicFramePr>
          <p:cNvPr id="245907" name="Group 1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512533"/>
              </p:ext>
            </p:extLst>
          </p:nvPr>
        </p:nvGraphicFramePr>
        <p:xfrm>
          <a:off x="228600" y="1371600"/>
          <a:ext cx="8712200" cy="5334000"/>
        </p:xfrm>
        <a:graphic>
          <a:graphicData uri="http://schemas.openxmlformats.org/drawingml/2006/table">
            <a:tbl>
              <a:tblPr/>
              <a:tblGrid>
                <a:gridCol w="1381143"/>
                <a:gridCol w="7331057"/>
              </a:tblGrid>
              <a:tr h="359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Tider (ca.)</a:t>
                      </a: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Centrale emner</a:t>
                      </a: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5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9:00-10:00</a:t>
                      </a: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  <a:defRPr/>
                      </a:pPr>
                      <a:r>
                        <a:rPr kumimoji="0" lang="da-DK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Scribo</a:t>
                      </a: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 – de grundlæggende elementer i din undersøgelse</a:t>
                      </a:r>
                      <a:endParaRPr kumimoji="0" lang="da-D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</a:endParaRPr>
                    </a:p>
                    <a:p>
                      <a:pPr marL="358775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/>
                      </a:pP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oplæg, individuelt arbejde v. Helle Hvass</a:t>
                      </a: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1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10:15-11:45</a:t>
                      </a:r>
                      <a:endParaRPr kumimoji="0" lang="da-D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U Passata" pitchFamily="34" charset="0"/>
                      </a:endParaRP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Litteratursøgning</a:t>
                      </a:r>
                      <a:r>
                        <a:rPr kumimoji="0" lang="da-D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 </a:t>
                      </a:r>
                    </a:p>
                    <a:p>
                      <a:pPr marL="1778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>
                          <a:tab pos="273050" algn="l"/>
                        </a:tabLst>
                      </a:pP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   oplæg, individuelt arbejde v. Lisbeth Ramsgaard Carlsen</a:t>
                      </a: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7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11:45-12:15</a:t>
                      </a: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Problemformulering</a:t>
                      </a:r>
                      <a:endParaRPr kumimoji="0" lang="da-D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</a:endParaRPr>
                    </a:p>
                    <a:p>
                      <a:pPr marL="1778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>
                          <a:tab pos="273050" algn="l"/>
                        </a:tabLst>
                      </a:pP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   oplæg, diskussion af eksempler, skriveøvelse v. Helle Hvass</a:t>
                      </a: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2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  <a:defRPr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12:15-12:45</a:t>
                      </a: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Frokost</a:t>
                      </a: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3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endParaRPr kumimoji="0" lang="da-D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12:45-13:45</a:t>
                      </a: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  <a:defRPr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Vejlederpanel</a:t>
                      </a: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 </a:t>
                      </a:r>
                    </a:p>
                    <a:p>
                      <a:r>
                        <a:rPr kumimoji="0" lang="da-DK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  <a:ea typeface="+mn-ea"/>
                          <a:cs typeface="+mn-cs"/>
                        </a:rPr>
                        <a:t>Line Lerche Mørck, Anne Maj Nielsen, Simon Nørby, Dorte Marie Søndergaard, Ditte Winther-Lindqvist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  <a:ea typeface="+mn-ea"/>
                        <a:cs typeface="+mn-cs"/>
                      </a:endParaRP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9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  <a:defRPr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13:45- 14:50</a:t>
                      </a: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  <a:defRPr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Planlæg din specialeproces</a:t>
                      </a:r>
                      <a:endParaRPr kumimoji="0" lang="da-D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U Passata" pitchFamily="34" charset="0"/>
                      </a:endParaRPr>
                    </a:p>
                    <a:p>
                      <a:pPr marL="358775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Char char="›"/>
                        <a:tabLst/>
                        <a:defRPr/>
                      </a:pP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oplæg, individuelt arbejde og fælles diskussioner v. Morten Jacobsen og</a:t>
                      </a:r>
                      <a:r>
                        <a:rPr kumimoji="0" lang="da-DK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  <a:ea typeface="+mn-ea"/>
                          <a:cs typeface="+mn-cs"/>
                        </a:rPr>
                        <a:t> Helle Hvass</a:t>
                      </a: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14:50-15:00</a:t>
                      </a: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212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  <a:defRPr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Evaluering </a:t>
                      </a: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v. Morten Jacobsen</a:t>
                      </a: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15:00-15:15</a:t>
                      </a:r>
                    </a:p>
                  </a:txBody>
                  <a:tcPr marL="91432" marR="91432"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 typeface="AU Passata" pitchFamily="34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Musthaves</a:t>
                      </a: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 når du skal skrive speciale </a:t>
                      </a:r>
                      <a:r>
                        <a:rPr kumimoji="0" lang="da-DK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U Passata" pitchFamily="34" charset="0"/>
                        </a:rPr>
                        <a:t>v. Morten Jacobsen</a:t>
                      </a:r>
                    </a:p>
                  </a:txBody>
                  <a:tcPr marL="91432" marR="91432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8453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4593</TotalTime>
  <Words>240</Words>
  <Application>Microsoft Office PowerPoint</Application>
  <PresentationFormat>Skærmshow (4:3)</PresentationFormat>
  <Paragraphs>53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AU Passata</vt:lpstr>
      <vt:lpstr>Calibri</vt:lpstr>
      <vt:lpstr>Office Theme</vt:lpstr>
      <vt:lpstr>Aarhus: Program - dag 1 - d. 17. januar</vt:lpstr>
      <vt:lpstr>Aarhus: Program - dag 2 - d. 18. januar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Specialestartseminar Emdrup</dc:title>
  <dc:creator>Helle Hvass</dc:creator>
  <cp:lastModifiedBy>Pernille Haargaard Nielsen</cp:lastModifiedBy>
  <cp:revision>25</cp:revision>
  <cp:lastPrinted>2016-10-31T13:51:41Z</cp:lastPrinted>
  <dcterms:created xsi:type="dcterms:W3CDTF">2006-08-16T00:00:00Z</dcterms:created>
  <dcterms:modified xsi:type="dcterms:W3CDTF">2017-01-12T11:36:02Z</dcterms:modified>
</cp:coreProperties>
</file>