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an Walter" initials="c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19" autoAdjust="0"/>
    <p:restoredTop sz="96242" autoAdjust="0"/>
  </p:normalViewPr>
  <p:slideViewPr>
    <p:cSldViewPr snapToGrid="0">
      <p:cViewPr varScale="1">
        <p:scale>
          <a:sx n="104" d="100"/>
          <a:sy n="104" d="100"/>
        </p:scale>
        <p:origin x="85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7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3FBC5-57B8-4B5C-BD0B-C608E5E7AA11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C4877-6196-41AA-81E3-526CA5624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401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933D3B-40AE-41B8-815A-A0FCB4B0D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641FC8-98DD-412D-A94B-1AA21E409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1CAF55-5436-4FA7-873C-AB2AEFE68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9FFBBA-2613-4B9D-9B28-CBA37A15C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2DA4-2759-4289-819E-7A6B74B56711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91BDFB62-AAF9-4E25-90DB-93C47FABC1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54655" y="42363"/>
            <a:ext cx="2625951" cy="10800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B9D21C96-C5D0-4974-A49D-1E8BAEAB91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05788" y="42363"/>
            <a:ext cx="2780424" cy="7200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A4EABD18-F86F-436C-B830-E166BD1BC10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8" y="42363"/>
            <a:ext cx="295033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48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BB3A4D-F6FA-4FB9-8DED-1A104D51E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B9D6538-69D5-49B1-9821-C848AC0E5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8D7C1B-A764-4510-B145-D4D11235B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036-3C06-4734-AC2B-EF813BCFDAF9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E226A3-C7D0-4377-AC65-3E64852EF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9C0316-AF86-4D83-83E7-D6C66FF7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2DA4-2759-4289-819E-7A6B74B56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40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612A57D-00DA-4833-8706-5B8852C886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6B85D8-D3AF-478E-9D7E-CB8B6767D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B71C6D-5DF0-400F-B505-D4AA6F51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036-3C06-4734-AC2B-EF813BCFDAF9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E40D2C-7095-4366-863D-B3611CB48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09DBBD-5D30-499F-94FA-3AE244274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2DA4-2759-4289-819E-7A6B74B56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6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2A2136-F015-4F02-A71D-6AB20F6BA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967CB5-5C7A-4D98-A6BC-D7D5C65A3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300BBD-B124-43BF-A2EF-5AE71469B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Doctoral </a:t>
            </a:r>
            <a:r>
              <a:rPr lang="fr-FR" dirty="0" err="1"/>
              <a:t>School</a:t>
            </a:r>
            <a:r>
              <a:rPr lang="fr-FR" dirty="0"/>
              <a:t> on </a:t>
            </a:r>
            <a:r>
              <a:rPr lang="fr-FR" dirty="0" err="1"/>
              <a:t>Ecosystem</a:t>
            </a:r>
            <a:r>
              <a:rPr lang="fr-FR" dirty="0"/>
              <a:t> Services</a:t>
            </a:r>
            <a:br>
              <a:rPr lang="fr-FR" dirty="0"/>
            </a:br>
            <a:r>
              <a:rPr lang="fr-FR" dirty="0"/>
              <a:t>March 2021</a:t>
            </a:r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FB2259-24FA-4215-91B5-43655628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7F26C1-5F87-4412-98A2-3D1EE921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2DA4-2759-4289-819E-7A6B74B56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4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0888BA-A64E-4AD0-8F08-2C6D2380E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F68C9F-9DF5-40C0-8C3F-08133CEF4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D3D5D9-1114-402A-B335-304097A5C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036-3C06-4734-AC2B-EF813BCFDAF9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E35A9F-1AA1-49A7-AB2F-DD5D5FD0D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E63F7E-CB2B-4E4A-BDC5-AE9AE7990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2DA4-2759-4289-819E-7A6B74B56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08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C8244A-C215-4663-AAC2-5CC0D5F38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8F40CF-CDC8-47A5-B816-79F485CC89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504FDEA-D324-4DC4-B3DE-A82983D88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79DCD7-B215-4FF6-B35D-23EDC3B18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036-3C06-4734-AC2B-EF813BCFDAF9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C4C69C-BC3A-4B68-BC39-49580864E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E6DD71-3011-4854-9CAF-367BB37C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2DA4-2759-4289-819E-7A6B74B56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46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F252E3-20C1-4C7F-A822-1280D2229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7C9636-A8D9-4E7D-A9BB-73EEA0B6F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5B95DB-1E3B-4958-A3AD-CDEE2482F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5FDB2DA-2B2C-4AE1-A4DD-255285D77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C07E0B9-8BBC-4F89-B4D1-7C1DFF1747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A90DCF3-727D-473B-876A-55D9F780A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036-3C06-4734-AC2B-EF813BCFDAF9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11C5ECC-650A-451F-93E4-258C046A0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975DD6E-FE2A-40DA-BED8-C654558E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2DA4-2759-4289-819E-7A6B74B56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91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403FC1-809A-4070-9595-AA172E6E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5B4E30-646F-4F7D-8FC2-E3CA7DE7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036-3C06-4734-AC2B-EF813BCFDAF9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39BAF6-D32D-4388-9771-5F92FF30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34539B-FA86-40E6-9772-C329BDAF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2DA4-2759-4289-819E-7A6B74B56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39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5646B77-AA9C-4C01-A77B-42B0D5E0F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036-3C06-4734-AC2B-EF813BCFDAF9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128A7DE-869A-4B2F-9E2D-D72978D1F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E848EB-24BC-4319-A91D-CCCEBB62B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2DA4-2759-4289-819E-7A6B74B56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77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8CDA17-0988-4FFD-8BBD-E0E6D86B4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4F7B85-9064-4CCF-90B4-BE512558A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854A07-21B1-4E13-9F10-F972D6BCA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E93A96-926B-407C-A4C3-B63084485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036-3C06-4734-AC2B-EF813BCFDAF9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D43C05-D4EA-4BF6-BB07-4BB2FB0D9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A20C21-6DD1-4C58-8D65-0C27D6B12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2DA4-2759-4289-819E-7A6B74B56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6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557EC-DC1B-458B-9AA9-413AF52A8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ACBFFA3-37E4-4699-BC34-F61BBF1B7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54E4FBF-CE18-4CE6-B377-1D1BB43F3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B97C50-E9A3-4DA8-9F90-DF122D54E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036-3C06-4734-AC2B-EF813BCFDAF9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A68933-FCFA-44BE-A091-B6A932269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2AA996-D4A5-4EA6-AB67-98CCEC61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2DA4-2759-4289-819E-7A6B74B56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3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BB5A6CB-2817-4881-A8A7-AEA1FEBB4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653FB3-5639-445F-8337-7AE2A13D9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03766F-E74D-4D01-9351-A0F12512A3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algn="ctr"/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D78F12-14C4-4861-9BBE-C1B04D4A7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61511B-9CC2-4C48-AEB3-E0D5F5022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2DA4-2759-4289-819E-7A6B74B56711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4495FA61-B5E1-4FBE-AF30-39517F4631B0}"/>
              </a:ext>
            </a:extLst>
          </p:cNvPr>
          <p:cNvSpPr txBox="1">
            <a:spLocks/>
          </p:cNvSpPr>
          <p:nvPr userDrawn="1"/>
        </p:nvSpPr>
        <p:spPr>
          <a:xfrm>
            <a:off x="3360145" y="6311900"/>
            <a:ext cx="547538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Doctoral </a:t>
            </a:r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School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Ecosystem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services </a:t>
            </a:r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assessment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in agricultural and </a:t>
            </a:r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periurban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areas </a:t>
            </a:r>
            <a:br>
              <a:rPr lang="fr-FR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April 2023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48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70C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A48E2E-E868-420F-8A9D-CEDC873A7F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974"/>
            <a:ext cx="9144000" cy="2387600"/>
          </a:xfrm>
        </p:spPr>
        <p:txBody>
          <a:bodyPr>
            <a:noAutofit/>
          </a:bodyPr>
          <a:lstStyle/>
          <a:p>
            <a:r>
              <a:rPr lang="en-GB" sz="4800" dirty="0"/>
              <a:t>Ecosystem Services : </a:t>
            </a:r>
            <a:br>
              <a:rPr lang="en-GB" sz="4800" dirty="0"/>
            </a:br>
            <a:r>
              <a:rPr lang="en-GB" sz="4800" dirty="0"/>
              <a:t>a framework for sustainable management of natural resources and biodiversity?</a:t>
            </a:r>
            <a:endParaRPr lang="fr-FR" sz="4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88833A-FF28-4E7D-BA91-E7C94BDA7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1263"/>
            <a:ext cx="9144000" cy="1655762"/>
          </a:xfrm>
        </p:spPr>
        <p:txBody>
          <a:bodyPr/>
          <a:lstStyle/>
          <a:p>
            <a:r>
              <a:rPr lang="en-GB" sz="4000" dirty="0"/>
              <a:t>Interests, limits and controversies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8160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 main topics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Concept, </a:t>
            </a:r>
            <a:r>
              <a:rPr lang="fr-FR" dirty="0" err="1"/>
              <a:t>definition</a:t>
            </a:r>
            <a:r>
              <a:rPr lang="fr-FR" dirty="0"/>
              <a:t> and classification (30 mn)</a:t>
            </a:r>
          </a:p>
          <a:p>
            <a:endParaRPr lang="fr-FR" dirty="0"/>
          </a:p>
          <a:p>
            <a:r>
              <a:rPr lang="en-GB" dirty="0"/>
              <a:t>Assessing and valuing ES (30 min)</a:t>
            </a:r>
          </a:p>
          <a:p>
            <a:endParaRPr lang="en-GB" dirty="0"/>
          </a:p>
          <a:p>
            <a:r>
              <a:rPr lang="en-GB" dirty="0"/>
              <a:t>Mapping and bundling ecosystem services (30 </a:t>
            </a:r>
            <a:r>
              <a:rPr lang="en-GB" dirty="0" err="1"/>
              <a:t>mn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The operationalization : a concrete reality or a chimera  (30 </a:t>
            </a:r>
            <a:r>
              <a:rPr lang="en-GB" dirty="0" err="1"/>
              <a:t>mn</a:t>
            </a:r>
            <a:r>
              <a:rPr lang="en-GB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528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 </a:t>
            </a:r>
            <a:r>
              <a:rPr lang="fr-FR" dirty="0" err="1"/>
              <a:t>each</a:t>
            </a:r>
            <a:r>
              <a:rPr lang="fr-FR" dirty="0"/>
              <a:t> topic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Nominate</a:t>
            </a:r>
            <a:r>
              <a:rPr lang="fr-FR" dirty="0"/>
              <a:t> a </a:t>
            </a:r>
            <a:r>
              <a:rPr lang="fr-FR" dirty="0" err="1"/>
              <a:t>convenor</a:t>
            </a:r>
            <a:endParaRPr lang="fr-FR" dirty="0"/>
          </a:p>
          <a:p>
            <a:endParaRPr lang="fr-FR" dirty="0"/>
          </a:p>
          <a:p>
            <a:r>
              <a:rPr lang="en-GB" dirty="0"/>
              <a:t>Synthetize your point of view on the subject (short ideas) </a:t>
            </a:r>
          </a:p>
          <a:p>
            <a:endParaRPr lang="en-GB" dirty="0"/>
          </a:p>
          <a:p>
            <a:r>
              <a:rPr lang="en-GB" dirty="0"/>
              <a:t>Identify 2 to 3 questions/controversies you want to discuss</a:t>
            </a:r>
          </a:p>
          <a:p>
            <a:endParaRPr lang="en-GB" dirty="0"/>
          </a:p>
          <a:p>
            <a:r>
              <a:rPr lang="en-GB" dirty="0"/>
              <a:t>Lead </a:t>
            </a:r>
            <a:r>
              <a:rPr lang="en-GB"/>
              <a:t>the discussion </a:t>
            </a:r>
            <a:endParaRPr lang="en-GB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02087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2346</TotalTime>
  <Words>96</Words>
  <Application>Microsoft Office PowerPoint</Application>
  <PresentationFormat>Grand écran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Ecosystem Services :  a framework for sustainable management of natural resources and biodiversity?</vt:lpstr>
      <vt:lpstr>4 main topics :</vt:lpstr>
      <vt:lpstr>For each topic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ecosystem services</dc:title>
  <dc:creator>christian Walter</dc:creator>
  <cp:lastModifiedBy>christian Walter</cp:lastModifiedBy>
  <cp:revision>70</cp:revision>
  <dcterms:created xsi:type="dcterms:W3CDTF">2018-05-29T08:31:55Z</dcterms:created>
  <dcterms:modified xsi:type="dcterms:W3CDTF">2023-04-07T14:55:03Z</dcterms:modified>
</cp:coreProperties>
</file>