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4"/>
  </p:notesMasterIdLst>
  <p:sldIdLst>
    <p:sldId id="259" r:id="rId2"/>
    <p:sldId id="261" r:id="rId3"/>
  </p:sldIdLst>
  <p:sldSz cx="9144000" cy="5143500" type="screen16x9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B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00" autoAdjust="0"/>
  </p:normalViewPr>
  <p:slideViewPr>
    <p:cSldViewPr showGuides="1">
      <p:cViewPr>
        <p:scale>
          <a:sx n="148" d="100"/>
          <a:sy n="148" d="100"/>
        </p:scale>
        <p:origin x="72" y="66"/>
      </p:cViewPr>
      <p:guideLst>
        <p:guide orient="horz" pos="71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C5D8B97C-8538-42B5-B614-14BE025064B2}" type="datetimeFigureOut">
              <a:rPr lang="da-DK" smtClean="0"/>
              <a:pPr/>
              <a:t>01-03-2016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12C2219F-B1ED-4449-9645-D80481810D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y questions ?  (allways keep as second last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51520" y="411510"/>
            <a:ext cx="8640960" cy="4505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u="none" baseline="0"/>
            </a:lvl1pPr>
          </a:lstStyle>
          <a:p>
            <a:r>
              <a:rPr lang="da-DK" dirty="0" err="1" smtClean="0"/>
              <a:t>Headline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www.LandiaWorld.com  ©  All Rights Reserved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608F4FA-912D-4A20-9684-5A6B268FE2D9}" type="slidenum">
              <a:rPr lang="da-DK" smtClean="0"/>
              <a:pPr algn="ctr"/>
              <a:t>‹nr.›</a:t>
            </a:fld>
            <a:endParaRPr lang="da-DK" dirty="0"/>
          </a:p>
        </p:txBody>
      </p:sp>
      <p:sp>
        <p:nvSpPr>
          <p:cNvPr id="11" name="Pladsholder til indhold 2"/>
          <p:cNvSpPr>
            <a:spLocks noGrp="1"/>
          </p:cNvSpPr>
          <p:nvPr>
            <p:ph idx="1"/>
          </p:nvPr>
        </p:nvSpPr>
        <p:spPr>
          <a:xfrm>
            <a:off x="251521" y="1131590"/>
            <a:ext cx="4320479" cy="3555395"/>
          </a:xfrm>
          <a:prstGeom prst="rect">
            <a:avLst/>
          </a:prstGeom>
          <a:ln w="6350">
            <a:solidFill>
              <a:srgbClr val="61BB46"/>
            </a:solidFill>
          </a:ln>
        </p:spPr>
        <p:txBody>
          <a:bodyPr/>
          <a:lstStyle>
            <a:lvl1pPr>
              <a:defRPr sz="1600" baseline="0"/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6" name="Pladsholder til tekst 7"/>
          <p:cNvSpPr>
            <a:spLocks noGrp="1"/>
          </p:cNvSpPr>
          <p:nvPr>
            <p:ph idx="13"/>
          </p:nvPr>
        </p:nvSpPr>
        <p:spPr>
          <a:xfrm>
            <a:off x="4887034" y="1131590"/>
            <a:ext cx="4005445" cy="355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 sz="1600" u="none"/>
            </a:lvl1pPr>
            <a:lvl2pPr marL="342900" indent="-342900">
              <a:buFont typeface="Arial" pitchFamily="34" charset="0"/>
              <a:buChar char="•"/>
              <a:defRPr sz="1600">
                <a:latin typeface="+mn-lt"/>
              </a:defRPr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da-DK" smtClean="0"/>
              <a:t>All Rights Reserved  ©  www.LandiaWorld.com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7608F4FA-912D-4A20-9684-5A6B268FE2D9}" type="slidenum">
              <a:rPr lang="da-DK" smtClean="0"/>
              <a:pPr algn="ctr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1BB46"/>
            </a:gs>
            <a:gs pos="81000">
              <a:schemeClr val="bg1"/>
            </a:gs>
            <a:gs pos="31000">
              <a:schemeClr val="bg1"/>
            </a:gs>
            <a:gs pos="70000">
              <a:schemeClr val="bg1"/>
            </a:gs>
            <a:gs pos="100000">
              <a:schemeClr val="bg1"/>
            </a:gs>
          </a:gsLst>
          <a:lin ang="14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6102170" y="4900759"/>
            <a:ext cx="2805590" cy="174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a-DK" dirty="0" smtClean="0"/>
              <a:t>All Rights </a:t>
            </a:r>
            <a:r>
              <a:rPr lang="da-DK" dirty="0" err="1" smtClean="0"/>
              <a:t>Reserved</a:t>
            </a:r>
            <a:r>
              <a:rPr lang="da-DK" dirty="0" smtClean="0"/>
              <a:t>  ©  </a:t>
            </a:r>
            <a:r>
              <a:rPr lang="da-DK" dirty="0" err="1" smtClean="0"/>
              <a:t>www.LandiaWorld.com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45260" y="4900759"/>
            <a:ext cx="1053480" cy="1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algn="ctr"/>
            <a:fld id="{7608F4FA-912D-4A20-9684-5A6B268FE2D9}" type="slidenum">
              <a:rPr lang="da-DK" smtClean="0"/>
              <a:pPr algn="ctr"/>
              <a:t>‹nr.›</a:t>
            </a:fld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19741" y="4731991"/>
            <a:ext cx="706854" cy="3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Lige forbindelse 12"/>
          <p:cNvCxnSpPr/>
          <p:nvPr/>
        </p:nvCxnSpPr>
        <p:spPr>
          <a:xfrm>
            <a:off x="0" y="6465"/>
            <a:ext cx="9144000" cy="0"/>
          </a:xfrm>
          <a:prstGeom prst="line">
            <a:avLst/>
          </a:prstGeom>
          <a:ln w="50800">
            <a:solidFill>
              <a:srgbClr val="61BB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-18510" y="5137035"/>
            <a:ext cx="9144000" cy="0"/>
          </a:xfrm>
          <a:prstGeom prst="line">
            <a:avLst/>
          </a:prstGeom>
          <a:ln w="50800">
            <a:solidFill>
              <a:srgbClr val="61BB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dsholder til titel 6"/>
          <p:cNvSpPr>
            <a:spLocks noGrp="1"/>
          </p:cNvSpPr>
          <p:nvPr>
            <p:ph type="title"/>
          </p:nvPr>
        </p:nvSpPr>
        <p:spPr>
          <a:xfrm>
            <a:off x="251520" y="411510"/>
            <a:ext cx="8640960" cy="43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err="1" smtClean="0"/>
              <a:t>Headline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Injection</a:t>
            </a:r>
            <a:r>
              <a:rPr lang="da-DK" dirty="0" smtClean="0"/>
              <a:t> hardware and test </a:t>
            </a:r>
            <a:r>
              <a:rPr lang="da-DK" dirty="0" err="1" smtClean="0"/>
              <a:t>facilites</a:t>
            </a:r>
            <a:endParaRPr lang="da-DK" dirty="0"/>
          </a:p>
        </p:txBody>
      </p:sp>
      <p:pic>
        <p:nvPicPr>
          <p:cNvPr id="3" name="Picture 3" descr="F:\USER\KSK\I0435-I-014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310" t="10801" r="22280" b="31800"/>
          <a:stretch>
            <a:fillRect/>
          </a:stretch>
        </p:blipFill>
        <p:spPr bwMode="auto">
          <a:xfrm>
            <a:off x="2555776" y="1635646"/>
            <a:ext cx="4248472" cy="2952328"/>
          </a:xfrm>
          <a:prstGeom prst="rect">
            <a:avLst/>
          </a:prstGeom>
          <a:noFill/>
        </p:spPr>
      </p:pic>
      <p:sp>
        <p:nvSpPr>
          <p:cNvPr id="6" name="Tekstboks 5"/>
          <p:cNvSpPr txBox="1"/>
          <p:nvPr/>
        </p:nvSpPr>
        <p:spPr>
          <a:xfrm>
            <a:off x="899592" y="1923678"/>
            <a:ext cx="2281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Transparent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pipe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take</a:t>
            </a:r>
            <a:endParaRPr lang="da-DK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pictures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liquid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flow from the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ejector</a:t>
            </a:r>
            <a:endParaRPr lang="da-DK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measure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bubble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size</a:t>
            </a:r>
            <a:endParaRPr lang="da-DK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Dimension:</a:t>
            </a:r>
          </a:p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Ø300 – Ø400 mm</a:t>
            </a:r>
          </a:p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Length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: 500 mm 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1907704" y="2931790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Ejector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2555776" y="1491630"/>
            <a:ext cx="1047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Tank = 4100 liter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6876256" y="2067694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Pump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6012160" y="3363838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pipe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build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measuring</a:t>
            </a:r>
            <a:endParaRPr lang="da-DK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devices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measure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flow,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etc.. 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Lige forbindelse 12"/>
          <p:cNvCxnSpPr>
            <a:stCxn id="11" idx="1"/>
          </p:cNvCxnSpPr>
          <p:nvPr/>
        </p:nvCxnSpPr>
        <p:spPr>
          <a:xfrm flipH="1" flipV="1">
            <a:off x="5148064" y="3363838"/>
            <a:ext cx="864096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>
            <a:stCxn id="10" idx="1"/>
          </p:cNvCxnSpPr>
          <p:nvPr/>
        </p:nvCxnSpPr>
        <p:spPr>
          <a:xfrm flipH="1">
            <a:off x="6588224" y="2183110"/>
            <a:ext cx="288032" cy="604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>
            <a:stCxn id="8" idx="3"/>
          </p:cNvCxnSpPr>
          <p:nvPr/>
        </p:nvCxnSpPr>
        <p:spPr>
          <a:xfrm>
            <a:off x="3602858" y="1607046"/>
            <a:ext cx="897134" cy="532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2627784" y="2283718"/>
            <a:ext cx="86409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>
            <a:stCxn id="7" idx="3"/>
          </p:cNvCxnSpPr>
          <p:nvPr/>
        </p:nvCxnSpPr>
        <p:spPr>
          <a:xfrm>
            <a:off x="2451443" y="3047206"/>
            <a:ext cx="752405" cy="67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boks 21"/>
          <p:cNvSpPr txBox="1"/>
          <p:nvPr/>
        </p:nvSpPr>
        <p:spPr>
          <a:xfrm>
            <a:off x="1331640" y="3219822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Gas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supply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Lige forbindelse 23"/>
          <p:cNvCxnSpPr>
            <a:stCxn id="22" idx="3"/>
          </p:cNvCxnSpPr>
          <p:nvPr/>
        </p:nvCxnSpPr>
        <p:spPr>
          <a:xfrm>
            <a:off x="2093387" y="3335238"/>
            <a:ext cx="678413" cy="31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F:\USER\KSK\I0435-I-014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70" t="16401" r="28220" b="15000"/>
          <a:stretch>
            <a:fillRect/>
          </a:stretch>
        </p:blipFill>
        <p:spPr bwMode="auto">
          <a:xfrm>
            <a:off x="2555776" y="1059582"/>
            <a:ext cx="3888432" cy="388843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Injection</a:t>
            </a:r>
            <a:r>
              <a:rPr lang="da-DK" dirty="0" smtClean="0"/>
              <a:t> hardware and test </a:t>
            </a:r>
            <a:r>
              <a:rPr lang="da-DK" dirty="0" err="1" smtClean="0"/>
              <a:t>facilites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2987824" y="1635646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Ejector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3779912" y="1635646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Transparant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pipe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5004048" y="163564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Tank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3491880" y="4011910"/>
            <a:ext cx="7296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Liquid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flow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Lige forbindelse 12"/>
          <p:cNvCxnSpPr>
            <a:stCxn id="8" idx="2"/>
          </p:cNvCxnSpPr>
          <p:nvPr/>
        </p:nvCxnSpPr>
        <p:spPr>
          <a:xfrm>
            <a:off x="3259694" y="1866478"/>
            <a:ext cx="592226" cy="1137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4427984" y="1851670"/>
            <a:ext cx="79208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5364088" y="1779662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>
            <a:stCxn id="11" idx="0"/>
          </p:cNvCxnSpPr>
          <p:nvPr/>
        </p:nvCxnSpPr>
        <p:spPr>
          <a:xfrm flipH="1" flipV="1">
            <a:off x="3635896" y="3075806"/>
            <a:ext cx="22082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>
            <a:off x="2123728" y="1635646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>
                <a:latin typeface="Arial" pitchFamily="34" charset="0"/>
                <a:cs typeface="Arial" pitchFamily="34" charset="0"/>
              </a:rPr>
              <a:t>Gas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supply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Lige forbindelse 24"/>
          <p:cNvCxnSpPr>
            <a:stCxn id="23" idx="2"/>
          </p:cNvCxnSpPr>
          <p:nvPr/>
        </p:nvCxnSpPr>
        <p:spPr>
          <a:xfrm>
            <a:off x="2504602" y="1866478"/>
            <a:ext cx="483222" cy="56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boks 25"/>
          <p:cNvSpPr txBox="1"/>
          <p:nvPr/>
        </p:nvSpPr>
        <p:spPr>
          <a:xfrm>
            <a:off x="4788024" y="4011910"/>
            <a:ext cx="8451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Bubble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size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?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Lige forbindelse 27"/>
          <p:cNvCxnSpPr>
            <a:stCxn id="26" idx="0"/>
          </p:cNvCxnSpPr>
          <p:nvPr/>
        </p:nvCxnSpPr>
        <p:spPr>
          <a:xfrm flipV="1">
            <a:off x="5210576" y="3219822"/>
            <a:ext cx="22552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boks 28"/>
          <p:cNvSpPr txBox="1"/>
          <p:nvPr/>
        </p:nvSpPr>
        <p:spPr>
          <a:xfrm>
            <a:off x="1907704" y="393990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nozzle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size</a:t>
            </a:r>
            <a:endParaRPr lang="da-DK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dirty="0" err="1" smtClean="0">
                <a:latin typeface="Arial" pitchFamily="34" charset="0"/>
                <a:cs typeface="Arial" pitchFamily="34" charset="0"/>
              </a:rPr>
              <a:t>installed</a:t>
            </a:r>
            <a:r>
              <a:rPr lang="da-DK" sz="900" dirty="0" smtClean="0">
                <a:latin typeface="Arial" pitchFamily="34" charset="0"/>
                <a:cs typeface="Arial" pitchFamily="34" charset="0"/>
              </a:rPr>
              <a:t>.</a:t>
            </a:r>
            <a:endParaRPr lang="da-DK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Lige forbindelse 30"/>
          <p:cNvCxnSpPr>
            <a:stCxn id="29" idx="0"/>
          </p:cNvCxnSpPr>
          <p:nvPr/>
        </p:nvCxnSpPr>
        <p:spPr>
          <a:xfrm flipV="1">
            <a:off x="2519410" y="3147814"/>
            <a:ext cx="324399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ia_WideScreen_Diasmaster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Landia_WideScreen_Diasmaster</Template>
  <TotalTime>2172</TotalTime>
  <Words>82</Words>
  <Application>Microsoft Office PowerPoint</Application>
  <PresentationFormat>Skærmshow (16:9)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Landia_WideScreen_Diasmaster</vt:lpstr>
      <vt:lpstr>Injection hardware and test facilites</vt:lpstr>
      <vt:lpstr>Injection hardware and test facilites</vt:lpstr>
    </vt:vector>
  </TitlesOfParts>
  <Company>Landia A/S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Kim Slot Kristensen</dc:creator>
  <cp:lastModifiedBy>Peter Gøtzsche</cp:lastModifiedBy>
  <cp:revision>288</cp:revision>
  <dcterms:created xsi:type="dcterms:W3CDTF">2014-06-02T13:52:57Z</dcterms:created>
  <dcterms:modified xsi:type="dcterms:W3CDTF">2016-03-01T08:54:40Z</dcterms:modified>
</cp:coreProperties>
</file>