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4" r:id="rId1"/>
  </p:sldMasterIdLst>
  <p:notesMasterIdLst>
    <p:notesMasterId r:id="rId3"/>
  </p:notesMasterIdLst>
  <p:handoutMasterIdLst>
    <p:handoutMasterId r:id="rId4"/>
  </p:handoutMasterIdLst>
  <p:sldIdLst>
    <p:sldId id="258" r:id="rId2"/>
  </p:sldIdLst>
  <p:sldSz cx="15119350" cy="21383625"/>
  <p:notesSz cx="6858000" cy="9144000"/>
  <p:defaultTextStyle>
    <a:defPPr>
      <a:defRPr lang="da-DK"/>
    </a:defPPr>
    <a:lvl1pPr marL="0" algn="l" defTabSz="1751455" rtl="0" eaLnBrk="1" latinLnBrk="0" hangingPunct="1">
      <a:defRPr sz="3449" kern="1200">
        <a:solidFill>
          <a:schemeClr val="tx1"/>
        </a:solidFill>
        <a:latin typeface="+mn-lt"/>
        <a:ea typeface="+mn-ea"/>
        <a:cs typeface="+mn-cs"/>
      </a:defRPr>
    </a:lvl1pPr>
    <a:lvl2pPr marL="875727" algn="l" defTabSz="1751455" rtl="0" eaLnBrk="1" latinLnBrk="0" hangingPunct="1">
      <a:defRPr sz="3449" kern="1200">
        <a:solidFill>
          <a:schemeClr val="tx1"/>
        </a:solidFill>
        <a:latin typeface="+mn-lt"/>
        <a:ea typeface="+mn-ea"/>
        <a:cs typeface="+mn-cs"/>
      </a:defRPr>
    </a:lvl2pPr>
    <a:lvl3pPr marL="1751455" algn="l" defTabSz="1751455" rtl="0" eaLnBrk="1" latinLnBrk="0" hangingPunct="1">
      <a:defRPr sz="3449" kern="1200">
        <a:solidFill>
          <a:schemeClr val="tx1"/>
        </a:solidFill>
        <a:latin typeface="+mn-lt"/>
        <a:ea typeface="+mn-ea"/>
        <a:cs typeface="+mn-cs"/>
      </a:defRPr>
    </a:lvl3pPr>
    <a:lvl4pPr marL="2627182" algn="l" defTabSz="1751455" rtl="0" eaLnBrk="1" latinLnBrk="0" hangingPunct="1">
      <a:defRPr sz="3449" kern="1200">
        <a:solidFill>
          <a:schemeClr val="tx1"/>
        </a:solidFill>
        <a:latin typeface="+mn-lt"/>
        <a:ea typeface="+mn-ea"/>
        <a:cs typeface="+mn-cs"/>
      </a:defRPr>
    </a:lvl4pPr>
    <a:lvl5pPr marL="3502911" algn="l" defTabSz="1751455" rtl="0" eaLnBrk="1" latinLnBrk="0" hangingPunct="1">
      <a:defRPr sz="3449" kern="1200">
        <a:solidFill>
          <a:schemeClr val="tx1"/>
        </a:solidFill>
        <a:latin typeface="+mn-lt"/>
        <a:ea typeface="+mn-ea"/>
        <a:cs typeface="+mn-cs"/>
      </a:defRPr>
    </a:lvl5pPr>
    <a:lvl6pPr marL="4378637" algn="l" defTabSz="1751455" rtl="0" eaLnBrk="1" latinLnBrk="0" hangingPunct="1">
      <a:defRPr sz="3449" kern="1200">
        <a:solidFill>
          <a:schemeClr val="tx1"/>
        </a:solidFill>
        <a:latin typeface="+mn-lt"/>
        <a:ea typeface="+mn-ea"/>
        <a:cs typeface="+mn-cs"/>
      </a:defRPr>
    </a:lvl6pPr>
    <a:lvl7pPr marL="5254364" algn="l" defTabSz="1751455" rtl="0" eaLnBrk="1" latinLnBrk="0" hangingPunct="1">
      <a:defRPr sz="3449" kern="1200">
        <a:solidFill>
          <a:schemeClr val="tx1"/>
        </a:solidFill>
        <a:latin typeface="+mn-lt"/>
        <a:ea typeface="+mn-ea"/>
        <a:cs typeface="+mn-cs"/>
      </a:defRPr>
    </a:lvl7pPr>
    <a:lvl8pPr marL="6130091" algn="l" defTabSz="1751455" rtl="0" eaLnBrk="1" latinLnBrk="0" hangingPunct="1">
      <a:defRPr sz="3449" kern="1200">
        <a:solidFill>
          <a:schemeClr val="tx1"/>
        </a:solidFill>
        <a:latin typeface="+mn-lt"/>
        <a:ea typeface="+mn-ea"/>
        <a:cs typeface="+mn-cs"/>
      </a:defRPr>
    </a:lvl8pPr>
    <a:lvl9pPr marL="7005817" algn="l" defTabSz="1751455" rtl="0" eaLnBrk="1" latinLnBrk="0" hangingPunct="1">
      <a:defRPr sz="344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5" userDrawn="1">
          <p15:clr>
            <a:srgbClr val="A4A3A4"/>
          </p15:clr>
        </p15:guide>
        <p15:guide id="2" pos="476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tice Nuriler" initials="HN" lastIdx="1" clrIdx="0">
    <p:extLst>
      <p:ext uri="{19B8F6BF-5375-455C-9EA6-DF929625EA0E}">
        <p15:presenceInfo xmlns:p15="http://schemas.microsoft.com/office/powerpoint/2012/main" userId="S::au702072@uni.au.dk::b999303a-e594-452a-8473-9842be4eae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0C0C"/>
    <a:srgbClr val="EE6400"/>
    <a:srgbClr val="EE5000"/>
    <a:srgbClr val="EE9600"/>
    <a:srgbClr val="EE7F00"/>
    <a:srgbClr val="5F3408"/>
    <a:srgbClr val="E2007A"/>
    <a:srgbClr val="FAB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2713ED-F6C7-43F8-BF23-F2AD9814E76C}" v="12" dt="2021-11-11T15:32:29.9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0" autoAdjust="0"/>
    <p:restoredTop sz="94660"/>
  </p:normalViewPr>
  <p:slideViewPr>
    <p:cSldViewPr snapToGrid="0">
      <p:cViewPr varScale="1">
        <p:scale>
          <a:sx n="36" d="100"/>
          <a:sy n="36" d="100"/>
        </p:scale>
        <p:origin x="3000" y="256"/>
      </p:cViewPr>
      <p:guideLst>
        <p:guide orient="horz" pos="6735"/>
        <p:guide pos="4762"/>
      </p:guideLst>
    </p:cSldViewPr>
  </p:slideViewPr>
  <p:notesTextViewPr>
    <p:cViewPr>
      <p:scale>
        <a:sx n="1" d="1"/>
        <a:sy n="1" d="1"/>
      </p:scale>
      <p:origin x="0" y="0"/>
    </p:cViewPr>
  </p:notesTextViewPr>
  <p:notesViewPr>
    <p:cSldViewPr snapToGrid="0">
      <p:cViewPr varScale="1">
        <p:scale>
          <a:sx n="69" d="100"/>
          <a:sy n="69" d="100"/>
        </p:scale>
        <p:origin x="326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1-11T16:11:16.334" idx="1">
    <p:pos x="10" y="10"/>
    <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dsholder til dato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69BCA9-7F41-442D-BB60-DAFFA5F96429}" type="datetimeFigureOut">
              <a:rPr lang="en-GB" smtClean="0"/>
              <a:t>12/11/2021</a:t>
            </a:fld>
            <a:endParaRPr lang="en-GB"/>
          </a:p>
        </p:txBody>
      </p:sp>
      <p:sp>
        <p:nvSpPr>
          <p:cNvPr id="4" name="Pladsholder til sidefod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Pladsholder til sli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020AD36-C237-4FBD-BDF8-4EB9803DB9F0}" type="slidenum">
              <a:rPr lang="en-GB" smtClean="0"/>
              <a:t>‹#›</a:t>
            </a:fld>
            <a:endParaRPr lang="en-GB"/>
          </a:p>
        </p:txBody>
      </p:sp>
    </p:spTree>
    <p:extLst>
      <p:ext uri="{BB962C8B-B14F-4D97-AF65-F5344CB8AC3E}">
        <p14:creationId xmlns:p14="http://schemas.microsoft.com/office/powerpoint/2010/main" val="2713894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4CFCE8-6EA6-429F-8CAA-5669903DFE13}" type="datetimeFigureOut">
              <a:rPr lang="en-GB" smtClean="0"/>
              <a:t>12/11/2021</a:t>
            </a:fld>
            <a:endParaRPr lang="en-GB"/>
          </a:p>
        </p:txBody>
      </p:sp>
      <p:sp>
        <p:nvSpPr>
          <p:cNvPr id="4" name="Pladsholder til slidebillede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GB"/>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95A1B2-4187-410A-B99C-2DF6818E272D}" type="slidenum">
              <a:rPr lang="en-GB" smtClean="0"/>
              <a:t>‹#›</a:t>
            </a:fld>
            <a:endParaRPr lang="en-GB"/>
          </a:p>
        </p:txBody>
      </p:sp>
    </p:spTree>
    <p:extLst>
      <p:ext uri="{BB962C8B-B14F-4D97-AF65-F5344CB8AC3E}">
        <p14:creationId xmlns:p14="http://schemas.microsoft.com/office/powerpoint/2010/main" val="1779224042"/>
      </p:ext>
    </p:extLst>
  </p:cSld>
  <p:clrMap bg1="lt1" tx1="dk1" bg2="lt2" tx2="dk2" accent1="accent1" accent2="accent2" accent3="accent3" accent4="accent4" accent5="accent5" accent6="accent6" hlink="hlink" folHlink="folHlink"/>
  <p:notesStyle>
    <a:lvl1pPr marL="0" algn="l" defTabSz="1751455" rtl="0" eaLnBrk="1" latinLnBrk="0" hangingPunct="1">
      <a:defRPr sz="2299" kern="1200">
        <a:solidFill>
          <a:schemeClr val="tx1"/>
        </a:solidFill>
        <a:latin typeface="+mn-lt"/>
        <a:ea typeface="+mn-ea"/>
        <a:cs typeface="+mn-cs"/>
      </a:defRPr>
    </a:lvl1pPr>
    <a:lvl2pPr marL="875727" algn="l" defTabSz="1751455" rtl="0" eaLnBrk="1" latinLnBrk="0" hangingPunct="1">
      <a:defRPr sz="2299" kern="1200">
        <a:solidFill>
          <a:schemeClr val="tx1"/>
        </a:solidFill>
        <a:latin typeface="+mn-lt"/>
        <a:ea typeface="+mn-ea"/>
        <a:cs typeface="+mn-cs"/>
      </a:defRPr>
    </a:lvl2pPr>
    <a:lvl3pPr marL="1751455" algn="l" defTabSz="1751455" rtl="0" eaLnBrk="1" latinLnBrk="0" hangingPunct="1">
      <a:defRPr sz="2299" kern="1200">
        <a:solidFill>
          <a:schemeClr val="tx1"/>
        </a:solidFill>
        <a:latin typeface="+mn-lt"/>
        <a:ea typeface="+mn-ea"/>
        <a:cs typeface="+mn-cs"/>
      </a:defRPr>
    </a:lvl3pPr>
    <a:lvl4pPr marL="2627182" algn="l" defTabSz="1751455" rtl="0" eaLnBrk="1" latinLnBrk="0" hangingPunct="1">
      <a:defRPr sz="2299" kern="1200">
        <a:solidFill>
          <a:schemeClr val="tx1"/>
        </a:solidFill>
        <a:latin typeface="+mn-lt"/>
        <a:ea typeface="+mn-ea"/>
        <a:cs typeface="+mn-cs"/>
      </a:defRPr>
    </a:lvl4pPr>
    <a:lvl5pPr marL="3502911" algn="l" defTabSz="1751455" rtl="0" eaLnBrk="1" latinLnBrk="0" hangingPunct="1">
      <a:defRPr sz="2299" kern="1200">
        <a:solidFill>
          <a:schemeClr val="tx1"/>
        </a:solidFill>
        <a:latin typeface="+mn-lt"/>
        <a:ea typeface="+mn-ea"/>
        <a:cs typeface="+mn-cs"/>
      </a:defRPr>
    </a:lvl5pPr>
    <a:lvl6pPr marL="4378637" algn="l" defTabSz="1751455" rtl="0" eaLnBrk="1" latinLnBrk="0" hangingPunct="1">
      <a:defRPr sz="2299" kern="1200">
        <a:solidFill>
          <a:schemeClr val="tx1"/>
        </a:solidFill>
        <a:latin typeface="+mn-lt"/>
        <a:ea typeface="+mn-ea"/>
        <a:cs typeface="+mn-cs"/>
      </a:defRPr>
    </a:lvl6pPr>
    <a:lvl7pPr marL="5254364" algn="l" defTabSz="1751455" rtl="0" eaLnBrk="1" latinLnBrk="0" hangingPunct="1">
      <a:defRPr sz="2299" kern="1200">
        <a:solidFill>
          <a:schemeClr val="tx1"/>
        </a:solidFill>
        <a:latin typeface="+mn-lt"/>
        <a:ea typeface="+mn-ea"/>
        <a:cs typeface="+mn-cs"/>
      </a:defRPr>
    </a:lvl7pPr>
    <a:lvl8pPr marL="6130091" algn="l" defTabSz="1751455" rtl="0" eaLnBrk="1" latinLnBrk="0" hangingPunct="1">
      <a:defRPr sz="2299" kern="1200">
        <a:solidFill>
          <a:schemeClr val="tx1"/>
        </a:solidFill>
        <a:latin typeface="+mn-lt"/>
        <a:ea typeface="+mn-ea"/>
        <a:cs typeface="+mn-cs"/>
      </a:defRPr>
    </a:lvl8pPr>
    <a:lvl9pPr marL="7005817" algn="l" defTabSz="1751455" rtl="0" eaLnBrk="1" latinLnBrk="0" hangingPunct="1">
      <a:defRPr sz="229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INTRO FOTO 1">
    <p:bg>
      <p:bgPr>
        <a:solidFill>
          <a:srgbClr val="EE6400"/>
        </a:solidFill>
        <a:effectLst/>
      </p:bgPr>
    </p:bg>
    <p:spTree>
      <p:nvGrpSpPr>
        <p:cNvPr id="1" name=""/>
        <p:cNvGrpSpPr/>
        <p:nvPr/>
      </p:nvGrpSpPr>
      <p:grpSpPr>
        <a:xfrm>
          <a:off x="0" y="0"/>
          <a:ext cx="0" cy="0"/>
          <a:chOff x="0" y="0"/>
          <a:chExt cx="0" cy="0"/>
        </a:xfrm>
      </p:grpSpPr>
      <p:sp>
        <p:nvSpPr>
          <p:cNvPr id="5" name="Undertitel 2">
            <a:extLst>
              <a:ext uri="{FF2B5EF4-FFF2-40B4-BE49-F238E27FC236}">
                <a16:creationId xmlns:a16="http://schemas.microsoft.com/office/drawing/2014/main" id="{D9BD5925-0652-3840-ABB4-CC1F7EE3D80F}"/>
              </a:ext>
            </a:extLst>
          </p:cNvPr>
          <p:cNvSpPr>
            <a:spLocks noGrp="1"/>
          </p:cNvSpPr>
          <p:nvPr>
            <p:ph type="subTitle" idx="1" hasCustomPrompt="1"/>
          </p:nvPr>
        </p:nvSpPr>
        <p:spPr>
          <a:xfrm>
            <a:off x="1339312" y="9972497"/>
            <a:ext cx="5620802" cy="8574993"/>
          </a:xfrm>
          <a:prstGeom prst="rect">
            <a:avLst/>
          </a:prstGeom>
          <a:noFill/>
        </p:spPr>
        <p:txBody>
          <a:bodyPr anchor="t" anchorCtr="0"/>
          <a:lstStyle>
            <a:lvl1pPr marL="0" indent="0" algn="l">
              <a:buNone/>
              <a:defRPr sz="2480" b="0" i="0" baseline="0">
                <a:solidFill>
                  <a:schemeClr val="bg1"/>
                </a:solidFill>
                <a:latin typeface="+mn-lt"/>
              </a:defRPr>
            </a:lvl1pPr>
            <a:lvl2pPr marL="566984" indent="0" algn="ctr">
              <a:buNone/>
              <a:defRPr sz="2480"/>
            </a:lvl2pPr>
            <a:lvl3pPr marL="1133966" indent="0" algn="ctr">
              <a:buNone/>
              <a:defRPr sz="2232"/>
            </a:lvl3pPr>
            <a:lvl4pPr marL="1700950" indent="0" algn="ctr">
              <a:buNone/>
              <a:defRPr sz="1984"/>
            </a:lvl4pPr>
            <a:lvl5pPr marL="2267933" indent="0" algn="ctr">
              <a:buNone/>
              <a:defRPr sz="1984"/>
            </a:lvl5pPr>
            <a:lvl6pPr marL="2834916" indent="0" algn="ctr">
              <a:buNone/>
              <a:defRPr sz="1984"/>
            </a:lvl6pPr>
            <a:lvl7pPr marL="3401898" indent="0" algn="ctr">
              <a:buNone/>
              <a:defRPr sz="1984"/>
            </a:lvl7pPr>
            <a:lvl8pPr marL="3968882" indent="0" algn="ctr">
              <a:buNone/>
              <a:defRPr sz="1984"/>
            </a:lvl8pPr>
            <a:lvl9pPr marL="4535865" indent="0" algn="ctr">
              <a:buNone/>
              <a:defRPr sz="1984"/>
            </a:lvl9pPr>
          </a:lstStyle>
          <a:p>
            <a:r>
              <a:rPr lang="da-DK" dirty="0"/>
              <a:t>Klik her for at tilføje tekst</a:t>
            </a:r>
          </a:p>
        </p:txBody>
      </p:sp>
      <p:sp>
        <p:nvSpPr>
          <p:cNvPr id="6" name="Titel 12">
            <a:extLst>
              <a:ext uri="{FF2B5EF4-FFF2-40B4-BE49-F238E27FC236}">
                <a16:creationId xmlns:a16="http://schemas.microsoft.com/office/drawing/2014/main" id="{90B96DC3-2DEB-FA4B-AF21-9425804E2048}"/>
              </a:ext>
            </a:extLst>
          </p:cNvPr>
          <p:cNvSpPr>
            <a:spLocks noGrp="1"/>
          </p:cNvSpPr>
          <p:nvPr>
            <p:ph type="title"/>
          </p:nvPr>
        </p:nvSpPr>
        <p:spPr>
          <a:xfrm>
            <a:off x="1339312" y="2818384"/>
            <a:ext cx="5620802" cy="1466299"/>
          </a:xfrm>
          <a:prstGeom prst="rect">
            <a:avLst/>
          </a:prstGeom>
        </p:spPr>
        <p:txBody>
          <a:bodyPr anchor="t" anchorCtr="0">
            <a:spAutoFit/>
          </a:bodyPr>
          <a:lstStyle>
            <a:lvl1pPr>
              <a:defRPr sz="4960" b="0" i="0" baseline="0">
                <a:latin typeface="Helvetica Light" panose="020B0403020202020204" pitchFamily="34" charset="0"/>
              </a:defRPr>
            </a:lvl1pPr>
          </a:lstStyle>
          <a:p>
            <a:r>
              <a:rPr lang="da-DK" dirty="0"/>
              <a:t>Klik for at redigere i master</a:t>
            </a:r>
          </a:p>
        </p:txBody>
      </p:sp>
      <p:sp>
        <p:nvSpPr>
          <p:cNvPr id="8" name="Pladsholder til billede 3">
            <a:extLst>
              <a:ext uri="{FF2B5EF4-FFF2-40B4-BE49-F238E27FC236}">
                <a16:creationId xmlns:a16="http://schemas.microsoft.com/office/drawing/2014/main" id="{2DA39298-210E-EE4F-8106-D95F0D77BBF3}"/>
              </a:ext>
            </a:extLst>
          </p:cNvPr>
          <p:cNvSpPr>
            <a:spLocks noGrp="1"/>
          </p:cNvSpPr>
          <p:nvPr>
            <p:ph type="pic" sz="quarter" idx="10"/>
          </p:nvPr>
        </p:nvSpPr>
        <p:spPr>
          <a:xfrm>
            <a:off x="7559675" y="0"/>
            <a:ext cx="7559675" cy="21383625"/>
          </a:xfrm>
          <a:prstGeom prst="rect">
            <a:avLst/>
          </a:prstGeom>
        </p:spPr>
        <p:txBody>
          <a:bodyPr/>
          <a:lstStyle>
            <a:lvl1pPr>
              <a:defRPr b="0" i="0">
                <a:latin typeface="Helvetica Light" panose="020B0403020202020204" pitchFamily="34" charset="0"/>
              </a:defRPr>
            </a:lvl1pPr>
          </a:lstStyle>
          <a:p>
            <a:r>
              <a:rPr lang="da-DK"/>
              <a:t>Klik på ikonet for at tilføje et billede</a:t>
            </a:r>
            <a:endParaRPr lang="da-DK" dirty="0"/>
          </a:p>
        </p:txBody>
      </p:sp>
    </p:spTree>
    <p:extLst>
      <p:ext uri="{BB962C8B-B14F-4D97-AF65-F5344CB8AC3E}">
        <p14:creationId xmlns:p14="http://schemas.microsoft.com/office/powerpoint/2010/main" val="3687665966"/>
      </p:ext>
    </p:extLst>
  </p:cSld>
  <p:clrMapOvr>
    <a:masterClrMapping/>
  </p:clrMapOvr>
  <p:extLst>
    <p:ext uri="{DCECCB84-F9BA-43D5-87BE-67443E8EF086}">
      <p15:sldGuideLst xmlns:p15="http://schemas.microsoft.com/office/powerpoint/2012/main">
        <p15:guide id="1" orient="horz" pos="6735"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TRO FOTO 2">
    <p:bg>
      <p:bgPr>
        <a:solidFill>
          <a:srgbClr val="EE6400"/>
        </a:solidFill>
        <a:effectLst/>
      </p:bgPr>
    </p:bg>
    <p:spTree>
      <p:nvGrpSpPr>
        <p:cNvPr id="1" name=""/>
        <p:cNvGrpSpPr/>
        <p:nvPr/>
      </p:nvGrpSpPr>
      <p:grpSpPr>
        <a:xfrm>
          <a:off x="0" y="0"/>
          <a:ext cx="0" cy="0"/>
          <a:chOff x="0" y="0"/>
          <a:chExt cx="0" cy="0"/>
        </a:xfrm>
      </p:grpSpPr>
      <p:sp>
        <p:nvSpPr>
          <p:cNvPr id="5" name="Undertitel 2">
            <a:extLst>
              <a:ext uri="{FF2B5EF4-FFF2-40B4-BE49-F238E27FC236}">
                <a16:creationId xmlns:a16="http://schemas.microsoft.com/office/drawing/2014/main" id="{D9BD5925-0652-3840-ABB4-CC1F7EE3D80F}"/>
              </a:ext>
            </a:extLst>
          </p:cNvPr>
          <p:cNvSpPr>
            <a:spLocks noGrp="1"/>
          </p:cNvSpPr>
          <p:nvPr>
            <p:ph type="subTitle" idx="1" hasCustomPrompt="1"/>
          </p:nvPr>
        </p:nvSpPr>
        <p:spPr>
          <a:xfrm>
            <a:off x="0" y="16349166"/>
            <a:ext cx="6248400" cy="5034459"/>
          </a:xfrm>
          <a:prstGeom prst="rect">
            <a:avLst/>
          </a:prstGeom>
          <a:noFill/>
        </p:spPr>
        <p:txBody>
          <a:bodyPr anchor="t" anchorCtr="0"/>
          <a:lstStyle>
            <a:lvl1pPr marL="0" indent="0" algn="l">
              <a:buNone/>
              <a:defRPr sz="2480" b="0" i="0" baseline="0">
                <a:solidFill>
                  <a:schemeClr val="bg1"/>
                </a:solidFill>
                <a:latin typeface="Helvetica Light" panose="020B0403020202020204" pitchFamily="34" charset="0"/>
              </a:defRPr>
            </a:lvl1pPr>
            <a:lvl2pPr marL="566984" indent="0" algn="ctr">
              <a:buNone/>
              <a:defRPr sz="2480"/>
            </a:lvl2pPr>
            <a:lvl3pPr marL="1133966" indent="0" algn="ctr">
              <a:buNone/>
              <a:defRPr sz="2232"/>
            </a:lvl3pPr>
            <a:lvl4pPr marL="1700950" indent="0" algn="ctr">
              <a:buNone/>
              <a:defRPr sz="1984"/>
            </a:lvl4pPr>
            <a:lvl5pPr marL="2267933" indent="0" algn="ctr">
              <a:buNone/>
              <a:defRPr sz="1984"/>
            </a:lvl5pPr>
            <a:lvl6pPr marL="2834916" indent="0" algn="ctr">
              <a:buNone/>
              <a:defRPr sz="1984"/>
            </a:lvl6pPr>
            <a:lvl7pPr marL="3401898" indent="0" algn="ctr">
              <a:buNone/>
              <a:defRPr sz="1984"/>
            </a:lvl7pPr>
            <a:lvl8pPr marL="3968882" indent="0" algn="ctr">
              <a:buNone/>
              <a:defRPr sz="1984"/>
            </a:lvl8pPr>
            <a:lvl9pPr marL="4535865" indent="0" algn="ctr">
              <a:buNone/>
              <a:defRPr sz="1984"/>
            </a:lvl9pPr>
          </a:lstStyle>
          <a:p>
            <a:pPr lvl="0"/>
            <a:r>
              <a:rPr lang="en-US" dirty="0" err="1"/>
              <a:t>Klik</a:t>
            </a:r>
            <a:r>
              <a:rPr lang="en-US" dirty="0"/>
              <a:t> her for at </a:t>
            </a:r>
            <a:r>
              <a:rPr lang="en-US" dirty="0" err="1"/>
              <a:t>tilføje</a:t>
            </a:r>
            <a:r>
              <a:rPr lang="en-US" dirty="0"/>
              <a:t> </a:t>
            </a:r>
            <a:r>
              <a:rPr lang="en-US" dirty="0" err="1"/>
              <a:t>tekst</a:t>
            </a:r>
            <a:endParaRPr lang="da-DK" dirty="0"/>
          </a:p>
        </p:txBody>
      </p:sp>
      <p:sp>
        <p:nvSpPr>
          <p:cNvPr id="6" name="Titel 12">
            <a:extLst>
              <a:ext uri="{FF2B5EF4-FFF2-40B4-BE49-F238E27FC236}">
                <a16:creationId xmlns:a16="http://schemas.microsoft.com/office/drawing/2014/main" id="{90B96DC3-2DEB-FA4B-AF21-9425804E2048}"/>
              </a:ext>
            </a:extLst>
          </p:cNvPr>
          <p:cNvSpPr>
            <a:spLocks noGrp="1"/>
          </p:cNvSpPr>
          <p:nvPr>
            <p:ph type="title" hasCustomPrompt="1"/>
          </p:nvPr>
        </p:nvSpPr>
        <p:spPr>
          <a:xfrm>
            <a:off x="1339312" y="3732236"/>
            <a:ext cx="5620802" cy="1466299"/>
          </a:xfrm>
          <a:prstGeom prst="rect">
            <a:avLst/>
          </a:prstGeom>
        </p:spPr>
        <p:txBody>
          <a:bodyPr wrap="square" anchor="t" anchorCtr="0">
            <a:spAutoFit/>
          </a:bodyPr>
          <a:lstStyle>
            <a:lvl1pPr>
              <a:defRPr sz="4960" b="0" i="0" baseline="0">
                <a:latin typeface="Helvetica Light" panose="020B0403020202020204" pitchFamily="34" charset="0"/>
              </a:defRPr>
            </a:lvl1pPr>
          </a:lstStyle>
          <a:p>
            <a:r>
              <a:rPr lang="en-US" dirty="0"/>
              <a:t>Click to edit Master title style</a:t>
            </a:r>
            <a:endParaRPr lang="da-DK" dirty="0"/>
          </a:p>
        </p:txBody>
      </p:sp>
      <p:sp>
        <p:nvSpPr>
          <p:cNvPr id="8" name="Pladsholder til billede 3">
            <a:extLst>
              <a:ext uri="{FF2B5EF4-FFF2-40B4-BE49-F238E27FC236}">
                <a16:creationId xmlns:a16="http://schemas.microsoft.com/office/drawing/2014/main" id="{2DA39298-210E-EE4F-8106-D95F0D77BBF3}"/>
              </a:ext>
            </a:extLst>
          </p:cNvPr>
          <p:cNvSpPr>
            <a:spLocks noGrp="1"/>
          </p:cNvSpPr>
          <p:nvPr>
            <p:ph type="pic" sz="quarter" idx="10" hasCustomPrompt="1"/>
          </p:nvPr>
        </p:nvSpPr>
        <p:spPr>
          <a:xfrm>
            <a:off x="7467600" y="15746434"/>
            <a:ext cx="7651750" cy="5637191"/>
          </a:xfrm>
          <a:prstGeom prst="rect">
            <a:avLst/>
          </a:prstGeom>
        </p:spPr>
        <p:txBody>
          <a:bodyPr/>
          <a:lstStyle>
            <a:lvl1pPr>
              <a:defRPr b="0" i="0">
                <a:latin typeface="Helvetica Light" panose="020B0403020202020204" pitchFamily="34" charset="0"/>
              </a:defRPr>
            </a:lvl1pPr>
          </a:lstStyle>
          <a:p>
            <a:r>
              <a:rPr lang="en-US" dirty="0"/>
              <a:t>[Click on icon to insert photo]</a:t>
            </a:r>
            <a:endParaRPr lang="da-DK" dirty="0"/>
          </a:p>
        </p:txBody>
      </p:sp>
    </p:spTree>
    <p:extLst>
      <p:ext uri="{BB962C8B-B14F-4D97-AF65-F5344CB8AC3E}">
        <p14:creationId xmlns:p14="http://schemas.microsoft.com/office/powerpoint/2010/main" val="3597896206"/>
      </p:ext>
    </p:extLst>
  </p:cSld>
  <p:clrMapOvr>
    <a:masterClrMapping/>
  </p:clrMapOvr>
  <p:extLst>
    <p:ext uri="{DCECCB84-F9BA-43D5-87BE-67443E8EF086}">
      <p15:sldGuideLst xmlns:p15="http://schemas.microsoft.com/office/powerpoint/2012/main">
        <p15:guide id="1" orient="horz" pos="6735"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RO TITEL">
    <p:spTree>
      <p:nvGrpSpPr>
        <p:cNvPr id="1" name=""/>
        <p:cNvGrpSpPr/>
        <p:nvPr/>
      </p:nvGrpSpPr>
      <p:grpSpPr>
        <a:xfrm>
          <a:off x="0" y="0"/>
          <a:ext cx="0" cy="0"/>
          <a:chOff x="0" y="0"/>
          <a:chExt cx="0" cy="0"/>
        </a:xfrm>
      </p:grpSpPr>
      <p:sp>
        <p:nvSpPr>
          <p:cNvPr id="5" name="Undertitel 2">
            <a:extLst>
              <a:ext uri="{FF2B5EF4-FFF2-40B4-BE49-F238E27FC236}">
                <a16:creationId xmlns:a16="http://schemas.microsoft.com/office/drawing/2014/main" id="{D9BD5925-0652-3840-ABB4-CC1F7EE3D80F}"/>
              </a:ext>
            </a:extLst>
          </p:cNvPr>
          <p:cNvSpPr>
            <a:spLocks noGrp="1"/>
          </p:cNvSpPr>
          <p:nvPr>
            <p:ph type="subTitle" idx="1" hasCustomPrompt="1"/>
          </p:nvPr>
        </p:nvSpPr>
        <p:spPr>
          <a:xfrm>
            <a:off x="1339313" y="8291282"/>
            <a:ext cx="12291726" cy="9360113"/>
          </a:xfrm>
          <a:prstGeom prst="rect">
            <a:avLst/>
          </a:prstGeom>
          <a:noFill/>
        </p:spPr>
        <p:txBody>
          <a:bodyPr/>
          <a:lstStyle>
            <a:lvl1pPr marL="0" indent="0" algn="l">
              <a:buNone/>
              <a:defRPr sz="2976" b="0" i="0">
                <a:solidFill>
                  <a:schemeClr val="bg1"/>
                </a:solidFill>
                <a:latin typeface="Helvetica Light" panose="020B0403020202020204" pitchFamily="34" charset="0"/>
              </a:defRPr>
            </a:lvl1pPr>
            <a:lvl2pPr marL="566984" indent="0" algn="ctr">
              <a:buNone/>
              <a:defRPr sz="2480"/>
            </a:lvl2pPr>
            <a:lvl3pPr marL="1133966" indent="0" algn="ctr">
              <a:buNone/>
              <a:defRPr sz="2232"/>
            </a:lvl3pPr>
            <a:lvl4pPr marL="1700950" indent="0" algn="ctr">
              <a:buNone/>
              <a:defRPr sz="1984"/>
            </a:lvl4pPr>
            <a:lvl5pPr marL="2267933" indent="0" algn="ctr">
              <a:buNone/>
              <a:defRPr sz="1984"/>
            </a:lvl5pPr>
            <a:lvl6pPr marL="2834916" indent="0" algn="ctr">
              <a:buNone/>
              <a:defRPr sz="1984"/>
            </a:lvl6pPr>
            <a:lvl7pPr marL="3401898" indent="0" algn="ctr">
              <a:buNone/>
              <a:defRPr sz="1984"/>
            </a:lvl7pPr>
            <a:lvl8pPr marL="3968882" indent="0" algn="ctr">
              <a:buNone/>
              <a:defRPr sz="1984"/>
            </a:lvl8pPr>
            <a:lvl9pPr marL="4535865" indent="0" algn="ctr">
              <a:buNone/>
              <a:defRPr sz="1984"/>
            </a:lvl9pPr>
          </a:lstStyle>
          <a:p>
            <a:r>
              <a:rPr lang="da-DK" dirty="0"/>
              <a:t>Klik her for at tilføje tekst</a:t>
            </a:r>
          </a:p>
        </p:txBody>
      </p:sp>
      <p:sp>
        <p:nvSpPr>
          <p:cNvPr id="6" name="Titel 12">
            <a:extLst>
              <a:ext uri="{FF2B5EF4-FFF2-40B4-BE49-F238E27FC236}">
                <a16:creationId xmlns:a16="http://schemas.microsoft.com/office/drawing/2014/main" id="{90B96DC3-2DEB-FA4B-AF21-9425804E2048}"/>
              </a:ext>
            </a:extLst>
          </p:cNvPr>
          <p:cNvSpPr>
            <a:spLocks noGrp="1"/>
          </p:cNvSpPr>
          <p:nvPr>
            <p:ph type="title"/>
          </p:nvPr>
        </p:nvSpPr>
        <p:spPr>
          <a:xfrm>
            <a:off x="1339313" y="3408280"/>
            <a:ext cx="12291726" cy="4441149"/>
          </a:xfrm>
          <a:prstGeom prst="rect">
            <a:avLst/>
          </a:prstGeom>
        </p:spPr>
        <p:txBody>
          <a:bodyPr/>
          <a:lstStyle>
            <a:lvl1pPr>
              <a:defRPr b="0" i="0">
                <a:latin typeface="Helvetica Light" panose="020B0403020202020204" pitchFamily="34" charset="0"/>
              </a:defRPr>
            </a:lvl1pPr>
          </a:lstStyle>
          <a:p>
            <a:r>
              <a:rPr lang="da-DK" dirty="0"/>
              <a:t>Klik for at redigere i master</a:t>
            </a:r>
          </a:p>
        </p:txBody>
      </p:sp>
    </p:spTree>
    <p:extLst>
      <p:ext uri="{BB962C8B-B14F-4D97-AF65-F5344CB8AC3E}">
        <p14:creationId xmlns:p14="http://schemas.microsoft.com/office/powerpoint/2010/main" val="24112298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E6400"/>
        </a:solidFill>
        <a:effectLst/>
      </p:bgPr>
    </p:bg>
    <p:spTree>
      <p:nvGrpSpPr>
        <p:cNvPr id="1" name=""/>
        <p:cNvGrpSpPr/>
        <p:nvPr/>
      </p:nvGrpSpPr>
      <p:grpSpPr>
        <a:xfrm>
          <a:off x="0" y="0"/>
          <a:ext cx="0" cy="0"/>
          <a:chOff x="0" y="0"/>
          <a:chExt cx="0" cy="0"/>
        </a:xfrm>
      </p:grpSpPr>
      <p:sp>
        <p:nvSpPr>
          <p:cNvPr id="8" name="Undertitel 6">
            <a:extLst>
              <a:ext uri="{FF2B5EF4-FFF2-40B4-BE49-F238E27FC236}">
                <a16:creationId xmlns:a16="http://schemas.microsoft.com/office/drawing/2014/main" id="{B61651C4-1FE7-9D45-AC68-DA75CFCBB659}"/>
              </a:ext>
            </a:extLst>
          </p:cNvPr>
          <p:cNvSpPr txBox="1">
            <a:spLocks/>
          </p:cNvSpPr>
          <p:nvPr/>
        </p:nvSpPr>
        <p:spPr>
          <a:xfrm>
            <a:off x="1443032" y="11231355"/>
            <a:ext cx="12188004" cy="516275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da-DK" sz="3472" b="0" i="0" dirty="0">
              <a:solidFill>
                <a:schemeClr val="bg1"/>
              </a:solidFill>
              <a:latin typeface="Helvetica Light" panose="020B0403020202020204" pitchFamily="34" charset="0"/>
              <a:ea typeface="Helvetica Neue Light" panose="02000403000000020004" pitchFamily="2" charset="0"/>
            </a:endParaRPr>
          </a:p>
        </p:txBody>
      </p:sp>
      <p:sp>
        <p:nvSpPr>
          <p:cNvPr id="5" name="Pladsholder til sidefod 4">
            <a:extLst>
              <a:ext uri="{FF2B5EF4-FFF2-40B4-BE49-F238E27FC236}">
                <a16:creationId xmlns:a16="http://schemas.microsoft.com/office/drawing/2014/main" id="{18579836-1751-7E48-9A49-E3D125361EC1}"/>
              </a:ext>
            </a:extLst>
          </p:cNvPr>
          <p:cNvSpPr>
            <a:spLocks noGrp="1" noChangeAspect="1"/>
          </p:cNvSpPr>
          <p:nvPr>
            <p:ph type="ftr" sz="quarter" idx="3"/>
          </p:nvPr>
        </p:nvSpPr>
        <p:spPr>
          <a:xfrm>
            <a:off x="7559675" y="22520190"/>
            <a:ext cx="4874562" cy="1007051"/>
          </a:xfrm>
          <a:prstGeom prst="rect">
            <a:avLst/>
          </a:prstGeom>
        </p:spPr>
        <p:txBody>
          <a:bodyPr vert="horz" lIns="91440" tIns="45720" rIns="91440" bIns="45720" rtlCol="0" anchor="t" anchorCtr="0"/>
          <a:lstStyle>
            <a:lvl1pPr algn="ctr">
              <a:defRPr sz="620" b="0" i="0">
                <a:solidFill>
                  <a:schemeClr val="tx1">
                    <a:tint val="75000"/>
                  </a:schemeClr>
                </a:solidFill>
                <a:latin typeface="Helvetica Neue Light" panose="02000403000000020004" pitchFamily="2" charset="0"/>
              </a:defRPr>
            </a:lvl1pPr>
          </a:lstStyle>
          <a:p>
            <a:pPr algn="l">
              <a:lnSpc>
                <a:spcPct val="150000"/>
              </a:lnSpc>
            </a:pPr>
            <a:r>
              <a:rPr lang="da-DK" cap="all" spc="161" dirty="0">
                <a:solidFill>
                  <a:schemeClr val="bg1"/>
                </a:solidFill>
                <a:latin typeface="Helvetica Neue Medium" panose="02000503000000020004" pitchFamily="2" charset="0"/>
                <a:ea typeface="Helvetica Neue Medium" panose="02000503000000020004" pitchFamily="2" charset="0"/>
                <a:cs typeface="Helvetica Neue Medium" panose="02000503000000020004" pitchFamily="2" charset="0"/>
              </a:rPr>
              <a:t>OBS: UDFYLD TEMA I SIDEFO</a:t>
            </a:r>
          </a:p>
        </p:txBody>
      </p:sp>
    </p:spTree>
    <p:extLst>
      <p:ext uri="{BB962C8B-B14F-4D97-AF65-F5344CB8AC3E}">
        <p14:creationId xmlns:p14="http://schemas.microsoft.com/office/powerpoint/2010/main" val="615566348"/>
      </p:ext>
    </p:extLst>
  </p:cSld>
  <p:clrMap bg1="lt1" tx1="dk1" bg2="lt2" tx2="dk2" accent1="accent1" accent2="accent2" accent3="accent3" accent4="accent4" accent5="accent5" accent6="accent6" hlink="hlink" folHlink="folHlink"/>
  <p:sldLayoutIdLst>
    <p:sldLayoutId id="2147483672" r:id="rId1"/>
    <p:sldLayoutId id="2147483671" r:id="rId2"/>
    <p:sldLayoutId id="2147483665" r:id="rId3"/>
  </p:sldLayoutIdLst>
  <p:hf sldNum="0" hdr="0" dt="0"/>
  <p:txStyles>
    <p:titleStyle>
      <a:lvl1pPr algn="l" defTabSz="1133966" rtl="0" eaLnBrk="1" latinLnBrk="0" hangingPunct="1">
        <a:lnSpc>
          <a:spcPct val="90000"/>
        </a:lnSpc>
        <a:spcBef>
          <a:spcPct val="0"/>
        </a:spcBef>
        <a:buNone/>
        <a:defRPr sz="5456" b="0" i="0" kern="1200">
          <a:solidFill>
            <a:schemeClr val="bg1"/>
          </a:solidFill>
          <a:latin typeface="Helvetica Neue Light" panose="02000403000000020004" pitchFamily="2" charset="0"/>
          <a:ea typeface="+mj-ea"/>
          <a:cs typeface="+mj-cs"/>
        </a:defRPr>
      </a:lvl1pPr>
    </p:titleStyle>
    <p:bodyStyle>
      <a:lvl1pPr marL="283492" indent="-283492" algn="l" defTabSz="1133966" rtl="0" eaLnBrk="1" latinLnBrk="0" hangingPunct="1">
        <a:lnSpc>
          <a:spcPct val="90000"/>
        </a:lnSpc>
        <a:spcBef>
          <a:spcPts val="1240"/>
        </a:spcBef>
        <a:buFont typeface="Arial" panose="020B0604020202020204" pitchFamily="34" charset="0"/>
        <a:buChar char="•"/>
        <a:defRPr sz="3472" b="0" i="0" kern="1200">
          <a:solidFill>
            <a:schemeClr val="bg1"/>
          </a:solidFill>
          <a:latin typeface="Helvetica Neue Light" panose="02000403000000020004" pitchFamily="2" charset="0"/>
          <a:ea typeface="+mn-ea"/>
          <a:cs typeface="+mn-cs"/>
        </a:defRPr>
      </a:lvl1pPr>
      <a:lvl2pPr marL="850475" indent="-283492" algn="l" defTabSz="1133966" rtl="0" eaLnBrk="1" latinLnBrk="0" hangingPunct="1">
        <a:lnSpc>
          <a:spcPct val="90000"/>
        </a:lnSpc>
        <a:spcBef>
          <a:spcPts val="620"/>
        </a:spcBef>
        <a:buFont typeface="Arial" panose="020B0604020202020204" pitchFamily="34" charset="0"/>
        <a:buChar char="•"/>
        <a:defRPr sz="2976" b="0" i="0" kern="1200">
          <a:solidFill>
            <a:schemeClr val="bg1"/>
          </a:solidFill>
          <a:latin typeface="Helvetica Neue Light" panose="02000403000000020004" pitchFamily="2" charset="0"/>
          <a:ea typeface="+mn-ea"/>
          <a:cs typeface="+mn-cs"/>
        </a:defRPr>
      </a:lvl2pPr>
      <a:lvl3pPr marL="1417458" indent="-283492" algn="l" defTabSz="1133966" rtl="0" eaLnBrk="1" latinLnBrk="0" hangingPunct="1">
        <a:lnSpc>
          <a:spcPct val="90000"/>
        </a:lnSpc>
        <a:spcBef>
          <a:spcPts val="620"/>
        </a:spcBef>
        <a:buFont typeface="Arial" panose="020B0604020202020204" pitchFamily="34" charset="0"/>
        <a:buChar char="•"/>
        <a:defRPr sz="2480" b="0" i="0" kern="1200">
          <a:solidFill>
            <a:schemeClr val="bg1"/>
          </a:solidFill>
          <a:latin typeface="Helvetica Neue Light" panose="02000403000000020004" pitchFamily="2" charset="0"/>
          <a:ea typeface="+mn-ea"/>
          <a:cs typeface="+mn-cs"/>
        </a:defRPr>
      </a:lvl3pPr>
      <a:lvl4pPr marL="1984442" indent="-283492" algn="l" defTabSz="1133966" rtl="0" eaLnBrk="1" latinLnBrk="0" hangingPunct="1">
        <a:lnSpc>
          <a:spcPct val="90000"/>
        </a:lnSpc>
        <a:spcBef>
          <a:spcPts val="620"/>
        </a:spcBef>
        <a:buFont typeface="Arial" panose="020B0604020202020204" pitchFamily="34" charset="0"/>
        <a:buChar char="•"/>
        <a:defRPr sz="2232" b="0" i="0" kern="1200">
          <a:solidFill>
            <a:schemeClr val="bg1"/>
          </a:solidFill>
          <a:latin typeface="Helvetica Neue Light" panose="02000403000000020004" pitchFamily="2" charset="0"/>
          <a:ea typeface="+mn-ea"/>
          <a:cs typeface="+mn-cs"/>
        </a:defRPr>
      </a:lvl4pPr>
      <a:lvl5pPr marL="2551424" indent="-283492" algn="l" defTabSz="1133966" rtl="0" eaLnBrk="1" latinLnBrk="0" hangingPunct="1">
        <a:lnSpc>
          <a:spcPct val="90000"/>
        </a:lnSpc>
        <a:spcBef>
          <a:spcPts val="620"/>
        </a:spcBef>
        <a:buFont typeface="Arial" panose="020B0604020202020204" pitchFamily="34" charset="0"/>
        <a:buChar char="•"/>
        <a:defRPr sz="2232" b="0" i="0" kern="1200">
          <a:solidFill>
            <a:schemeClr val="bg1"/>
          </a:solidFill>
          <a:latin typeface="Helvetica Neue Light" panose="02000403000000020004" pitchFamily="2" charset="0"/>
          <a:ea typeface="+mn-ea"/>
          <a:cs typeface="+mn-cs"/>
        </a:defRPr>
      </a:lvl5pPr>
      <a:lvl6pPr marL="3118406" indent="-283492" algn="l" defTabSz="1133966"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6pPr>
      <a:lvl7pPr marL="3685390" indent="-283492" algn="l" defTabSz="1133966"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7pPr>
      <a:lvl8pPr marL="4252374" indent="-283492" algn="l" defTabSz="1133966"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8pPr>
      <a:lvl9pPr marL="4819357" indent="-283492" algn="l" defTabSz="1133966"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9pPr>
    </p:bodyStyle>
    <p:otherStyle>
      <a:defPPr>
        <a:defRPr lang="da-DK"/>
      </a:defPPr>
      <a:lvl1pPr marL="0" algn="l" defTabSz="1133966" rtl="0" eaLnBrk="1" latinLnBrk="0" hangingPunct="1">
        <a:defRPr sz="2232" kern="1200">
          <a:solidFill>
            <a:schemeClr val="tx1"/>
          </a:solidFill>
          <a:latin typeface="+mn-lt"/>
          <a:ea typeface="+mn-ea"/>
          <a:cs typeface="+mn-cs"/>
        </a:defRPr>
      </a:lvl1pPr>
      <a:lvl2pPr marL="566984" algn="l" defTabSz="1133966" rtl="0" eaLnBrk="1" latinLnBrk="0" hangingPunct="1">
        <a:defRPr sz="2232" kern="1200">
          <a:solidFill>
            <a:schemeClr val="tx1"/>
          </a:solidFill>
          <a:latin typeface="+mn-lt"/>
          <a:ea typeface="+mn-ea"/>
          <a:cs typeface="+mn-cs"/>
        </a:defRPr>
      </a:lvl2pPr>
      <a:lvl3pPr marL="1133966" algn="l" defTabSz="1133966" rtl="0" eaLnBrk="1" latinLnBrk="0" hangingPunct="1">
        <a:defRPr sz="2232" kern="1200">
          <a:solidFill>
            <a:schemeClr val="tx1"/>
          </a:solidFill>
          <a:latin typeface="+mn-lt"/>
          <a:ea typeface="+mn-ea"/>
          <a:cs typeface="+mn-cs"/>
        </a:defRPr>
      </a:lvl3pPr>
      <a:lvl4pPr marL="1700950" algn="l" defTabSz="1133966" rtl="0" eaLnBrk="1" latinLnBrk="0" hangingPunct="1">
        <a:defRPr sz="2232" kern="1200">
          <a:solidFill>
            <a:schemeClr val="tx1"/>
          </a:solidFill>
          <a:latin typeface="+mn-lt"/>
          <a:ea typeface="+mn-ea"/>
          <a:cs typeface="+mn-cs"/>
        </a:defRPr>
      </a:lvl4pPr>
      <a:lvl5pPr marL="2267933" algn="l" defTabSz="1133966" rtl="0" eaLnBrk="1" latinLnBrk="0" hangingPunct="1">
        <a:defRPr sz="2232" kern="1200">
          <a:solidFill>
            <a:schemeClr val="tx1"/>
          </a:solidFill>
          <a:latin typeface="+mn-lt"/>
          <a:ea typeface="+mn-ea"/>
          <a:cs typeface="+mn-cs"/>
        </a:defRPr>
      </a:lvl5pPr>
      <a:lvl6pPr marL="2834916" algn="l" defTabSz="1133966" rtl="0" eaLnBrk="1" latinLnBrk="0" hangingPunct="1">
        <a:defRPr sz="2232" kern="1200">
          <a:solidFill>
            <a:schemeClr val="tx1"/>
          </a:solidFill>
          <a:latin typeface="+mn-lt"/>
          <a:ea typeface="+mn-ea"/>
          <a:cs typeface="+mn-cs"/>
        </a:defRPr>
      </a:lvl6pPr>
      <a:lvl7pPr marL="3401898" algn="l" defTabSz="1133966" rtl="0" eaLnBrk="1" latinLnBrk="0" hangingPunct="1">
        <a:defRPr sz="2232" kern="1200">
          <a:solidFill>
            <a:schemeClr val="tx1"/>
          </a:solidFill>
          <a:latin typeface="+mn-lt"/>
          <a:ea typeface="+mn-ea"/>
          <a:cs typeface="+mn-cs"/>
        </a:defRPr>
      </a:lvl7pPr>
      <a:lvl8pPr marL="3968882" algn="l" defTabSz="1133966" rtl="0" eaLnBrk="1" latinLnBrk="0" hangingPunct="1">
        <a:defRPr sz="2232" kern="1200">
          <a:solidFill>
            <a:schemeClr val="tx1"/>
          </a:solidFill>
          <a:latin typeface="+mn-lt"/>
          <a:ea typeface="+mn-ea"/>
          <a:cs typeface="+mn-cs"/>
        </a:defRPr>
      </a:lvl8pPr>
      <a:lvl9pPr marL="4535865" algn="l" defTabSz="1133966" rtl="0" eaLnBrk="1" latinLnBrk="0" hangingPunct="1">
        <a:defRPr sz="2232" kern="1200">
          <a:solidFill>
            <a:schemeClr val="tx1"/>
          </a:solidFill>
          <a:latin typeface="+mn-lt"/>
          <a:ea typeface="+mn-ea"/>
          <a:cs typeface="+mn-cs"/>
        </a:defRPr>
      </a:lvl9pPr>
    </p:otherStyle>
  </p:txStyles>
  <p:extLst>
    <p:ext uri="{27BBF7A9-308A-43DC-89C8-2F10F3537804}">
      <p15:sldGuideLst xmlns:p15="http://schemas.microsoft.com/office/powerpoint/2012/main">
        <p15:guide id="1" pos="909" userDrawn="1">
          <p15:clr>
            <a:srgbClr val="F26B43"/>
          </p15:clr>
        </p15:guide>
        <p15:guide id="2" pos="8586" userDrawn="1">
          <p15:clr>
            <a:srgbClr val="F26B43"/>
          </p15:clr>
        </p15:guide>
        <p15:guide id="4" pos="4762" userDrawn="1">
          <p15:clr>
            <a:srgbClr val="F26B43"/>
          </p15:clr>
        </p15:guide>
        <p15:guide id="5" orient="horz" pos="2351" userDrawn="1">
          <p15:clr>
            <a:srgbClr val="F26B43"/>
          </p15:clr>
        </p15:guide>
        <p15:guide id="6" orient="horz" pos="1111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E6400"/>
        </a:solidFill>
        <a:effectLst/>
      </p:bgPr>
    </p:bg>
    <p:spTree>
      <p:nvGrpSpPr>
        <p:cNvPr id="1" name=""/>
        <p:cNvGrpSpPr/>
        <p:nvPr/>
      </p:nvGrpSpPr>
      <p:grpSpPr>
        <a:xfrm>
          <a:off x="0" y="0"/>
          <a:ext cx="0" cy="0"/>
          <a:chOff x="0" y="0"/>
          <a:chExt cx="0" cy="0"/>
        </a:xfrm>
      </p:grpSpPr>
      <p:sp>
        <p:nvSpPr>
          <p:cNvPr id="3" name="Titel 2"/>
          <p:cNvSpPr>
            <a:spLocks noGrp="1"/>
          </p:cNvSpPr>
          <p:nvPr>
            <p:ph type="title"/>
          </p:nvPr>
        </p:nvSpPr>
        <p:spPr>
          <a:xfrm>
            <a:off x="1" y="746446"/>
            <a:ext cx="15119349" cy="2086725"/>
          </a:xfrm>
          <a:solidFill>
            <a:srgbClr val="5B0C0C"/>
          </a:solidFill>
          <a:effectLst>
            <a:softEdge rad="0"/>
          </a:effectLst>
        </p:spPr>
        <p:txBody>
          <a:bodyPr/>
          <a:lstStyle/>
          <a:p>
            <a:pPr algn="ctr"/>
            <a:r>
              <a:rPr lang="en-US" sz="4800" b="1">
                <a:latin typeface="+mn-lt"/>
              </a:rPr>
              <a:t>An ecological </a:t>
            </a:r>
            <a:r>
              <a:rPr lang="en-US" sz="4800" b="1" dirty="0">
                <a:latin typeface="+mn-lt"/>
              </a:rPr>
              <a:t>inquiry into societal significance of PhD research/ers in humanities</a:t>
            </a:r>
            <a:br>
              <a:rPr lang="en-US" sz="6600" b="1" dirty="0">
                <a:latin typeface="+mn-lt"/>
              </a:rPr>
            </a:br>
            <a:r>
              <a:rPr lang="en-US" sz="4800" dirty="0">
                <a:latin typeface="+mn-lt"/>
              </a:rPr>
              <a:t>DPU fall symposium 2021</a:t>
            </a:r>
          </a:p>
        </p:txBody>
      </p:sp>
      <p:sp>
        <p:nvSpPr>
          <p:cNvPr id="16" name="Titel 2"/>
          <p:cNvSpPr txBox="1">
            <a:spLocks/>
          </p:cNvSpPr>
          <p:nvPr/>
        </p:nvSpPr>
        <p:spPr>
          <a:xfrm>
            <a:off x="1" y="0"/>
            <a:ext cx="15119350" cy="757130"/>
          </a:xfrm>
          <a:prstGeom prst="rect">
            <a:avLst/>
          </a:prstGeom>
          <a:solidFill>
            <a:srgbClr val="5B0C0C"/>
          </a:solidFill>
          <a:effectLst>
            <a:softEdge rad="0"/>
          </a:effectLst>
        </p:spPr>
        <p:txBody>
          <a:bodyPr wrap="square" anchor="t" anchorCtr="0">
            <a:spAutoFit/>
          </a:bodyPr>
          <a:lstStyle>
            <a:lvl1pPr algn="l" defTabSz="1133966" rtl="0" eaLnBrk="1" latinLnBrk="0" hangingPunct="1">
              <a:lnSpc>
                <a:spcPct val="90000"/>
              </a:lnSpc>
              <a:spcBef>
                <a:spcPct val="0"/>
              </a:spcBef>
              <a:buNone/>
              <a:defRPr sz="4960" b="0" i="0" kern="1200" baseline="0">
                <a:solidFill>
                  <a:schemeClr val="bg1"/>
                </a:solidFill>
                <a:latin typeface="Helvetica Light" panose="020B0403020202020204" pitchFamily="34" charset="0"/>
                <a:ea typeface="+mj-ea"/>
                <a:cs typeface="+mj-cs"/>
              </a:defRPr>
            </a:lvl1pPr>
          </a:lstStyle>
          <a:p>
            <a:pPr algn="r"/>
            <a:r>
              <a:rPr lang="en-US" sz="4800" dirty="0">
                <a:latin typeface="Georgia" panose="02040502050405020303" pitchFamily="18" charset="0"/>
              </a:rPr>
              <a:t>[Poster NO]</a:t>
            </a:r>
          </a:p>
        </p:txBody>
      </p:sp>
      <p:sp>
        <p:nvSpPr>
          <p:cNvPr id="17" name="AutoShape 2"/>
          <p:cNvSpPr>
            <a:spLocks noChangeArrowheads="1"/>
          </p:cNvSpPr>
          <p:nvPr/>
        </p:nvSpPr>
        <p:spPr bwMode="auto">
          <a:xfrm>
            <a:off x="270670" y="3135382"/>
            <a:ext cx="14578013" cy="5637191"/>
          </a:xfrm>
          <a:prstGeom prst="roundRect">
            <a:avLst>
              <a:gd name="adj" fmla="val 16667"/>
            </a:avLst>
          </a:prstGeom>
          <a:solidFill>
            <a:srgbClr val="5B0C0C"/>
          </a:solid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da-DK" sz="2800" dirty="0">
                <a:solidFill>
                  <a:srgbClr val="FFFFFF"/>
                </a:solidFill>
                <a:latin typeface="Georgia" panose="02040502050405020303" pitchFamily="18" charset="0"/>
              </a:rPr>
              <a:t>The significance of the doctoral-level humanities research is overshadowed by the “permanent crisis” debates on the humanities (</a:t>
            </a:r>
            <a:r>
              <a:rPr lang="en-US" altLang="da-DK" sz="2800" dirty="0" err="1">
                <a:solidFill>
                  <a:srgbClr val="FFFFFF"/>
                </a:solidFill>
                <a:latin typeface="Georgia" panose="02040502050405020303" pitchFamily="18" charset="0"/>
              </a:rPr>
              <a:t>Reitter</a:t>
            </a:r>
            <a:r>
              <a:rPr lang="en-US" altLang="da-DK" sz="2800" dirty="0">
                <a:solidFill>
                  <a:srgbClr val="FFFFFF"/>
                </a:solidFill>
                <a:latin typeface="Georgia" panose="02040502050405020303" pitchFamily="18" charset="0"/>
              </a:rPr>
              <a:t> &amp;</a:t>
            </a:r>
            <a:r>
              <a:rPr lang="en-US" altLang="da-DK" sz="2800" dirty="0" err="1">
                <a:solidFill>
                  <a:srgbClr val="FFFFFF"/>
                </a:solidFill>
                <a:latin typeface="Georgia" panose="02040502050405020303" pitchFamily="18" charset="0"/>
              </a:rPr>
              <a:t>Wellmon</a:t>
            </a:r>
            <a:r>
              <a:rPr lang="en-US" altLang="da-DK" sz="2800" dirty="0">
                <a:solidFill>
                  <a:srgbClr val="FFFFFF"/>
                </a:solidFill>
                <a:latin typeface="Georgia" panose="02040502050405020303" pitchFamily="18" charset="0"/>
              </a:rPr>
              <a:t> 2021). In a </a:t>
            </a:r>
            <a:r>
              <a:rPr lang="en-US" altLang="da-DK" sz="2800" dirty="0" err="1">
                <a:solidFill>
                  <a:srgbClr val="FFFFFF"/>
                </a:solidFill>
                <a:latin typeface="Georgia" panose="02040502050405020303" pitchFamily="18" charset="0"/>
              </a:rPr>
              <a:t>neoliberalised</a:t>
            </a:r>
            <a:r>
              <a:rPr lang="en-US" altLang="da-DK" sz="2800" dirty="0">
                <a:solidFill>
                  <a:srgbClr val="FFFFFF"/>
                </a:solidFill>
                <a:latin typeface="Georgia" panose="02040502050405020303" pitchFamily="18" charset="0"/>
              </a:rPr>
              <a:t> higher education context,  getting a PhD degree means pursuing advanced research while striving to build a career with limited the employment prospects (Bengtsen 2019). This leaves PhD students orphaned by the very institution that is supposed to take care of them (</a:t>
            </a:r>
            <a:r>
              <a:rPr lang="en-US" altLang="da-DK" sz="2800" dirty="0" err="1">
                <a:solidFill>
                  <a:srgbClr val="FFFFFF"/>
                </a:solidFill>
                <a:latin typeface="Georgia" panose="02040502050405020303" pitchFamily="18" charset="0"/>
              </a:rPr>
              <a:t>Wisker</a:t>
            </a:r>
            <a:r>
              <a:rPr lang="en-US" altLang="da-DK" sz="2800" dirty="0">
                <a:solidFill>
                  <a:srgbClr val="FFFFFF"/>
                </a:solidFill>
                <a:latin typeface="Georgia" panose="02040502050405020303" pitchFamily="18" charset="0"/>
              </a:rPr>
              <a:t> &amp; Robinson 2012). Against such an entangled background, this PhD project (WP-3) aims to reassert the great value and potential for impact advanced humanities research/ers bear for the society. It is an attempt to explore the matter through a student lens and understand the researcher views on their position and the significance of their research in the society. It is  an arduous journey of hunting together with fellow PhD researchers, for better ways of asserting the value our research carries. </a:t>
            </a:r>
            <a:endParaRPr kumimoji="0" lang="da-DK" altLang="da-DK" sz="2800" b="0" i="0" u="none" strike="noStrike" cap="none" normalizeH="0" baseline="0" dirty="0">
              <a:ln>
                <a:noFill/>
              </a:ln>
              <a:solidFill>
                <a:schemeClr val="tx1"/>
              </a:solidFill>
              <a:effectLst/>
              <a:latin typeface="Arial" panose="020B0604020202020204" pitchFamily="34" charset="0"/>
            </a:endParaRPr>
          </a:p>
        </p:txBody>
      </p:sp>
      <p:sp>
        <p:nvSpPr>
          <p:cNvPr id="18" name="AutoShape 3"/>
          <p:cNvSpPr>
            <a:spLocks noChangeArrowheads="1"/>
          </p:cNvSpPr>
          <p:nvPr/>
        </p:nvSpPr>
        <p:spPr bwMode="auto">
          <a:xfrm>
            <a:off x="314834" y="9074783"/>
            <a:ext cx="6994220" cy="10170367"/>
          </a:xfrm>
          <a:prstGeom prst="roundRect">
            <a:avLst>
              <a:gd name="adj" fmla="val 16667"/>
            </a:avLst>
          </a:prstGeom>
          <a:solidFill>
            <a:srgbClr val="5B0C0C"/>
          </a:solid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da-DK" sz="3600" b="1" dirty="0">
                <a:solidFill>
                  <a:srgbClr val="FFFFFF"/>
                </a:solidFill>
                <a:latin typeface="Georgia" panose="02040502050405020303" pitchFamily="18" charset="0"/>
              </a:rPr>
              <a:t>Central Concepts</a:t>
            </a: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da-DK" sz="2800" dirty="0">
                <a:solidFill>
                  <a:srgbClr val="FFFFFF"/>
                </a:solidFill>
                <a:latin typeface="Georgia" panose="02040502050405020303" pitchFamily="18" charset="0"/>
              </a:rPr>
              <a:t>Ecological approach centralizing the concept of responsibility of the university (Barnett, 2018); </a:t>
            </a: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da-DK" sz="2800" dirty="0">
              <a:solidFill>
                <a:srgbClr val="FFFFFF"/>
              </a:solidFill>
              <a:latin typeface="Georgia" panose="02040502050405020303" pitchFamily="18" charset="0"/>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da-DK" sz="2800" dirty="0">
                <a:solidFill>
                  <a:srgbClr val="FFFFFF"/>
                </a:solidFill>
                <a:latin typeface="Georgia" panose="02040502050405020303" pitchFamily="18" charset="0"/>
              </a:rPr>
              <a:t>“nested contexts” which showcases the multi-layered relationality students are positioned within and identity trajectories more than one role researchers bear (McAlpine &amp; Amundsen 2018)</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da-DK" sz="3600" b="1" dirty="0">
              <a:solidFill>
                <a:srgbClr val="FFFFFF"/>
              </a:solidFill>
              <a:latin typeface="Georgia" panose="020405020504050203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da-DK" sz="3600" b="1" dirty="0">
                <a:solidFill>
                  <a:srgbClr val="FFFFFF"/>
                </a:solidFill>
                <a:latin typeface="Georgia" panose="02040502050405020303" pitchFamily="18" charset="0"/>
              </a:rPr>
              <a:t>Design &amp; Methods</a:t>
            </a: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da-DK" sz="2800" dirty="0">
                <a:solidFill>
                  <a:srgbClr val="FFFFFF"/>
                </a:solidFill>
                <a:latin typeface="Georgia" panose="02040502050405020303" pitchFamily="18" charset="0"/>
              </a:rPr>
              <a:t>Qualitative research involving in-depth interviews  with PhD students &amp; post-PhDs;</a:t>
            </a: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da-DK" sz="2800" b="0" i="0" u="none" strike="noStrike" cap="none" normalizeH="0" baseline="0" dirty="0">
                <a:ln>
                  <a:noFill/>
                </a:ln>
                <a:solidFill>
                  <a:srgbClr val="FFFFFF"/>
                </a:solidFill>
                <a:effectLst/>
                <a:latin typeface="Georgia" panose="02040502050405020303" pitchFamily="18" charset="0"/>
              </a:rPr>
              <a:t>(Participant</a:t>
            </a:r>
            <a:r>
              <a:rPr lang="en-US" altLang="da-DK" sz="2800" dirty="0">
                <a:solidFill>
                  <a:srgbClr val="FFFFFF"/>
                </a:solidFill>
                <a:latin typeface="Georgia" panose="02040502050405020303" pitchFamily="18" charset="0"/>
              </a:rPr>
              <a:t>) observation in PhD collectivities; </a:t>
            </a: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da-DK" sz="2800" dirty="0">
                <a:solidFill>
                  <a:srgbClr val="FFFFFF"/>
                </a:solidFill>
                <a:latin typeface="Georgia" panose="02040502050405020303" pitchFamily="18" charset="0"/>
              </a:rPr>
              <a:t>Co-generating data with fellow researchers;</a:t>
            </a:r>
            <a:r>
              <a:rPr kumimoji="0" lang="en-US" altLang="da-DK" sz="2800" b="0" i="0" u="none" strike="noStrike" cap="none" normalizeH="0" baseline="0" dirty="0">
                <a:ln>
                  <a:noFill/>
                </a:ln>
                <a:solidFill>
                  <a:srgbClr val="FFFFFF"/>
                </a:solidFill>
                <a:effectLst/>
                <a:latin typeface="Georgia" panose="02040502050405020303" pitchFamily="18" charset="0"/>
              </a:rPr>
              <a:t> longitudinal</a:t>
            </a:r>
          </a:p>
          <a:p>
            <a:pPr marL="457200" indent="-457200" defTabSz="914400" eaLnBrk="0" fontAlgn="base" hangingPunct="0">
              <a:spcBef>
                <a:spcPct val="0"/>
              </a:spcBef>
              <a:spcAft>
                <a:spcPct val="0"/>
              </a:spcAft>
              <a:buFont typeface="Arial" panose="020B0604020202020204" pitchFamily="34" charset="0"/>
              <a:buChar char="•"/>
            </a:pPr>
            <a:r>
              <a:rPr lang="en-US" altLang="da-DK" sz="2800" dirty="0">
                <a:solidFill>
                  <a:srgbClr val="FFFFFF"/>
                </a:solidFill>
                <a:latin typeface="Georgia" panose="02040502050405020303" pitchFamily="18" charset="0"/>
              </a:rPr>
              <a:t>Autoethnography?</a:t>
            </a:r>
            <a:endParaRPr kumimoji="0" lang="en-US" altLang="da-DK" sz="2800" b="0" i="0" u="none" strike="noStrike" cap="none" normalizeH="0" baseline="0" dirty="0">
              <a:ln>
                <a:noFill/>
              </a:ln>
              <a:solidFill>
                <a:srgbClr val="FFFFFF"/>
              </a:solidFill>
              <a:effectLst/>
              <a:latin typeface="Georgia" panose="020405020504050203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a-DK" altLang="da-DK" sz="1600" b="0" i="0" u="none" strike="noStrike" cap="none" normalizeH="0" baseline="0" dirty="0">
              <a:ln>
                <a:noFill/>
              </a:ln>
              <a:solidFill>
                <a:schemeClr val="tx1"/>
              </a:solidFill>
              <a:effectLst/>
              <a:latin typeface="Arial" panose="020B0604020202020204" pitchFamily="34" charset="0"/>
            </a:endParaRPr>
          </a:p>
        </p:txBody>
      </p:sp>
      <p:sp>
        <p:nvSpPr>
          <p:cNvPr id="19" name="AutoShape 4"/>
          <p:cNvSpPr>
            <a:spLocks noChangeArrowheads="1"/>
          </p:cNvSpPr>
          <p:nvPr/>
        </p:nvSpPr>
        <p:spPr bwMode="auto">
          <a:xfrm>
            <a:off x="8399871" y="9032948"/>
            <a:ext cx="6050000" cy="4777881"/>
          </a:xfrm>
          <a:prstGeom prst="roundRect">
            <a:avLst>
              <a:gd name="adj" fmla="val 16667"/>
            </a:avLst>
          </a:prstGeom>
          <a:solidFill>
            <a:srgbClr val="5B0C0C"/>
          </a:solidFill>
          <a:ln w="2540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da-DK" sz="4500" b="0" i="0" u="none" strike="noStrike" cap="none" normalizeH="0" baseline="0" dirty="0">
              <a:ln>
                <a:noFill/>
              </a:ln>
              <a:solidFill>
                <a:srgbClr val="FFFFFF"/>
              </a:solidFill>
              <a:effectLst/>
              <a:latin typeface="Georgia" panose="02040502050405020303" pitchFamily="18" charset="0"/>
            </a:endParaRPr>
          </a:p>
        </p:txBody>
      </p:sp>
      <p:pic>
        <p:nvPicPr>
          <p:cNvPr id="25" name="Billed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441" y="-48566"/>
            <a:ext cx="6411484" cy="793252"/>
          </a:xfrm>
          <a:prstGeom prst="rect">
            <a:avLst/>
          </a:prstGeom>
        </p:spPr>
      </p:pic>
      <p:sp>
        <p:nvSpPr>
          <p:cNvPr id="2" name="Text Box 2"/>
          <p:cNvSpPr txBox="1">
            <a:spLocks noChangeArrowheads="1"/>
          </p:cNvSpPr>
          <p:nvPr/>
        </p:nvSpPr>
        <p:spPr bwMode="auto">
          <a:xfrm>
            <a:off x="0" y="19901593"/>
            <a:ext cx="15119350" cy="1471171"/>
          </a:xfrm>
          <a:prstGeom prst="rect">
            <a:avLst/>
          </a:prstGeom>
          <a:solidFill>
            <a:srgbClr val="5B0C0C"/>
          </a:solidFill>
          <a:ln w="25400">
            <a:solidFill>
              <a:srgbClr val="000000"/>
            </a:solidFill>
          </a:ln>
          <a:effectLst/>
        </p:spPr>
        <p:txBody>
          <a:bodyPr vert="horz" wrap="square" lIns="36576" tIns="36576" rIns="36576" bIns="36576" numCol="1" anchor="t" anchorCtr="0" compatLnSpc="1">
            <a:prstTxWarp prst="textNoShape">
              <a:avLst/>
            </a:prstTxWarp>
          </a:bodyPr>
          <a:lstStyle/>
          <a:p>
            <a:r>
              <a:rPr lang="en-US" sz="1800" dirty="0">
                <a:solidFill>
                  <a:schemeClr val="bg1"/>
                </a:solidFill>
                <a:latin typeface="Georgia" panose="02040502050405020303" pitchFamily="18" charset="0"/>
              </a:rPr>
              <a:t>References: Barnett, Ronald (2018) The Ecological University. Routledge; Bengtsen, Søren S.E. (2019) “Building Doctoral Ecologies and Ecological Curricula” in Barnett, Ronald, Jackson, Norman eds. </a:t>
            </a:r>
            <a:r>
              <a:rPr lang="en-US" sz="1800" i="1" dirty="0">
                <a:solidFill>
                  <a:schemeClr val="bg1"/>
                </a:solidFill>
                <a:latin typeface="Georgia" panose="02040502050405020303" pitchFamily="18" charset="0"/>
              </a:rPr>
              <a:t>Ecologies for Learning and Practice, </a:t>
            </a:r>
            <a:r>
              <a:rPr lang="en-US" sz="1800" dirty="0">
                <a:solidFill>
                  <a:schemeClr val="bg1"/>
                </a:solidFill>
                <a:latin typeface="Georgia" panose="02040502050405020303" pitchFamily="18" charset="0"/>
              </a:rPr>
              <a:t>Routledge; McAlpine Lynn</a:t>
            </a:r>
          </a:p>
          <a:p>
            <a:r>
              <a:rPr lang="en-US" sz="1800" dirty="0">
                <a:solidFill>
                  <a:schemeClr val="bg1"/>
                </a:solidFill>
                <a:latin typeface="Georgia" panose="02040502050405020303" pitchFamily="18" charset="0"/>
              </a:rPr>
              <a:t>Amundsen, Cheryl (2018</a:t>
            </a:r>
            <a:r>
              <a:rPr lang="en-US" sz="1800" i="1" dirty="0">
                <a:solidFill>
                  <a:schemeClr val="bg1"/>
                </a:solidFill>
                <a:latin typeface="Georgia" panose="02040502050405020303" pitchFamily="18" charset="0"/>
              </a:rPr>
              <a:t>) Identity Trajectories: Unpacking the Post-PhD Experience</a:t>
            </a:r>
            <a:r>
              <a:rPr lang="en-US" sz="1800" dirty="0">
                <a:solidFill>
                  <a:schemeClr val="bg1"/>
                </a:solidFill>
                <a:latin typeface="Georgia" panose="02040502050405020303" pitchFamily="18" charset="0"/>
              </a:rPr>
              <a:t>, Palgrave Macmillan. </a:t>
            </a:r>
            <a:r>
              <a:rPr lang="en-US" sz="1800" dirty="0" err="1">
                <a:solidFill>
                  <a:schemeClr val="bg1"/>
                </a:solidFill>
                <a:latin typeface="Georgia" panose="02040502050405020303" pitchFamily="18" charset="0"/>
              </a:rPr>
              <a:t>Reitter</a:t>
            </a:r>
            <a:r>
              <a:rPr lang="en-US" sz="1800" dirty="0">
                <a:solidFill>
                  <a:schemeClr val="bg1"/>
                </a:solidFill>
                <a:latin typeface="Georgia" panose="02040502050405020303" pitchFamily="18" charset="0"/>
              </a:rPr>
              <a:t>, Paul, </a:t>
            </a:r>
            <a:r>
              <a:rPr lang="en-US" sz="1800" dirty="0" err="1">
                <a:solidFill>
                  <a:schemeClr val="bg1"/>
                </a:solidFill>
                <a:latin typeface="Georgia" panose="02040502050405020303" pitchFamily="18" charset="0"/>
              </a:rPr>
              <a:t>Wellmon</a:t>
            </a:r>
            <a:r>
              <a:rPr lang="en-US" sz="1800" dirty="0">
                <a:solidFill>
                  <a:schemeClr val="bg1"/>
                </a:solidFill>
                <a:latin typeface="Georgia" panose="02040502050405020303" pitchFamily="18" charset="0"/>
              </a:rPr>
              <a:t>, Chad (2021). </a:t>
            </a:r>
            <a:r>
              <a:rPr lang="en-US" sz="1800" i="1" dirty="0">
                <a:solidFill>
                  <a:schemeClr val="bg1"/>
                </a:solidFill>
                <a:latin typeface="Georgia" panose="02040502050405020303" pitchFamily="18" charset="0"/>
              </a:rPr>
              <a:t>Permanent Crisis: Humanities in a Disenchanted Age</a:t>
            </a:r>
            <a:r>
              <a:rPr lang="en-US" sz="1800" dirty="0">
                <a:solidFill>
                  <a:schemeClr val="bg1"/>
                </a:solidFill>
                <a:latin typeface="Georgia" panose="02040502050405020303" pitchFamily="18" charset="0"/>
              </a:rPr>
              <a:t>. The University of Chicago Press; </a:t>
            </a:r>
            <a:r>
              <a:rPr lang="en-US" sz="1800" dirty="0" err="1">
                <a:solidFill>
                  <a:schemeClr val="bg1"/>
                </a:solidFill>
                <a:latin typeface="Georgia" panose="02040502050405020303" pitchFamily="18" charset="0"/>
              </a:rPr>
              <a:t>Wisker</a:t>
            </a:r>
            <a:r>
              <a:rPr lang="en-US" sz="1800" dirty="0">
                <a:solidFill>
                  <a:schemeClr val="bg1"/>
                </a:solidFill>
                <a:latin typeface="Georgia" panose="02040502050405020303" pitchFamily="18" charset="0"/>
              </a:rPr>
              <a:t>, G., Robinson, G. (2012). Picking </a:t>
            </a:r>
            <a:r>
              <a:rPr lang="en-US" sz="1800" dirty="0" err="1">
                <a:solidFill>
                  <a:schemeClr val="bg1"/>
                </a:solidFill>
                <a:latin typeface="Georgia" panose="02040502050405020303" pitchFamily="18" charset="0"/>
              </a:rPr>
              <a:t>ip</a:t>
            </a:r>
            <a:r>
              <a:rPr lang="en-US" sz="1800" dirty="0">
                <a:solidFill>
                  <a:schemeClr val="bg1"/>
                </a:solidFill>
                <a:latin typeface="Georgia" panose="02040502050405020303" pitchFamily="18" charset="0"/>
              </a:rPr>
              <a:t> Pieces: Supervisors and doctoral ‘</a:t>
            </a:r>
            <a:r>
              <a:rPr lang="en-US" sz="1800" dirty="0" err="1">
                <a:solidFill>
                  <a:schemeClr val="bg1"/>
                </a:solidFill>
                <a:latin typeface="Georgia" panose="02040502050405020303" pitchFamily="18" charset="0"/>
              </a:rPr>
              <a:t>orphanes</a:t>
            </a:r>
            <a:r>
              <a:rPr lang="en-US" sz="1800" dirty="0">
                <a:solidFill>
                  <a:schemeClr val="bg1"/>
                </a:solidFill>
                <a:latin typeface="Georgia" panose="02040502050405020303" pitchFamily="18" charset="0"/>
              </a:rPr>
              <a:t>’. International Journal for Researcher Development, 3 (2), 139-153)-</a:t>
            </a:r>
          </a:p>
        </p:txBody>
      </p:sp>
      <p:pic>
        <p:nvPicPr>
          <p:cNvPr id="12" name="Picture 11">
            <a:extLst>
              <a:ext uri="{FF2B5EF4-FFF2-40B4-BE49-F238E27FC236}">
                <a16:creationId xmlns:a16="http://schemas.microsoft.com/office/drawing/2014/main" id="{A8F0B3DD-4DE7-4902-9F50-2AD560F61A78}"/>
              </a:ext>
            </a:extLst>
          </p:cNvPr>
          <p:cNvPicPr>
            <a:picLocks noChangeAspect="1"/>
          </p:cNvPicPr>
          <p:nvPr/>
        </p:nvPicPr>
        <p:blipFill>
          <a:blip r:embed="rId3"/>
          <a:stretch>
            <a:fillRect/>
          </a:stretch>
        </p:blipFill>
        <p:spPr>
          <a:xfrm>
            <a:off x="9019110" y="9196559"/>
            <a:ext cx="4811521" cy="4450657"/>
          </a:xfrm>
          <a:prstGeom prst="rect">
            <a:avLst/>
          </a:prstGeom>
        </p:spPr>
      </p:pic>
      <p:sp>
        <p:nvSpPr>
          <p:cNvPr id="41" name="AutoShape 4">
            <a:extLst>
              <a:ext uri="{FF2B5EF4-FFF2-40B4-BE49-F238E27FC236}">
                <a16:creationId xmlns:a16="http://schemas.microsoft.com/office/drawing/2014/main" id="{86CE333B-A825-4485-84DC-83E99E17EED8}"/>
              </a:ext>
            </a:extLst>
          </p:cNvPr>
          <p:cNvSpPr>
            <a:spLocks noChangeArrowheads="1"/>
          </p:cNvSpPr>
          <p:nvPr/>
        </p:nvSpPr>
        <p:spPr bwMode="auto">
          <a:xfrm>
            <a:off x="8399871" y="14467270"/>
            <a:ext cx="6050000" cy="4777881"/>
          </a:xfrm>
          <a:prstGeom prst="roundRect">
            <a:avLst>
              <a:gd name="adj" fmla="val 16667"/>
            </a:avLst>
          </a:prstGeom>
          <a:solidFill>
            <a:srgbClr val="5B0C0C"/>
          </a:solidFill>
          <a:ln w="25400" algn="ctr">
            <a:solidFill>
              <a:srgbClr val="000000"/>
            </a:solidFill>
            <a:round/>
            <a:headEnd/>
            <a:tailEnd/>
          </a:ln>
          <a:effectLst/>
        </p:spPr>
        <p:txBody>
          <a:bodyPr vert="horz" wrap="square" lIns="36576" tIns="36576" rIns="36576" bIns="36576" numCol="2" anchor="t" anchorCtr="0" compatLnSpc="1">
            <a:prstTxWarp prst="textNoShape">
              <a:avLst/>
            </a:prstTxWarp>
          </a:bodyPr>
          <a:lstStyle/>
          <a:p>
            <a:r>
              <a:rPr lang="en-US" sz="3200" b="1" dirty="0">
                <a:solidFill>
                  <a:schemeClr val="bg1"/>
                </a:solidFill>
                <a:latin typeface="Georgia" panose="02040502050405020303" pitchFamily="18" charset="0"/>
              </a:rPr>
              <a:t>Who am I </a:t>
            </a:r>
          </a:p>
          <a:p>
            <a:endParaRPr lang="en-US" sz="3200" dirty="0">
              <a:solidFill>
                <a:schemeClr val="bg1"/>
              </a:solidFill>
              <a:latin typeface="Georgia" panose="02040502050405020303" pitchFamily="18" charset="0"/>
            </a:endParaRPr>
          </a:p>
          <a:p>
            <a:r>
              <a:rPr lang="en-US" sz="2800" dirty="0">
                <a:solidFill>
                  <a:schemeClr val="bg1"/>
                </a:solidFill>
                <a:latin typeface="Georgia" panose="02040502050405020303" pitchFamily="18" charset="0"/>
              </a:rPr>
              <a:t>Hatice Nuriler- PhD fellow</a:t>
            </a:r>
          </a:p>
          <a:p>
            <a:r>
              <a:rPr lang="en-US" sz="2800" dirty="0">
                <a:solidFill>
                  <a:schemeClr val="bg1"/>
                </a:solidFill>
                <a:latin typeface="Georgia" panose="02040502050405020303" pitchFamily="18" charset="0"/>
              </a:rPr>
              <a:t>Background in literature; cultural studies; sociology</a:t>
            </a:r>
          </a:p>
          <a:p>
            <a:r>
              <a:rPr lang="en-US" sz="2800" dirty="0">
                <a:solidFill>
                  <a:schemeClr val="bg1"/>
                </a:solidFill>
                <a:latin typeface="Georgia" panose="02040502050405020303" pitchFamily="18" charset="0"/>
              </a:rPr>
              <a:t>from Turkey</a:t>
            </a:r>
          </a:p>
          <a:p>
            <a:endParaRPr lang="en-US" sz="3600" dirty="0">
              <a:solidFill>
                <a:schemeClr val="bg1"/>
              </a:solidFill>
              <a:latin typeface="Georgia" panose="02040502050405020303" pitchFamily="18" charset="0"/>
            </a:endParaRPr>
          </a:p>
          <a:p>
            <a:endParaRPr lang="en-US" sz="3600" dirty="0">
              <a:solidFill>
                <a:schemeClr val="bg1"/>
              </a:solidFill>
              <a:latin typeface="Georgia" panose="02040502050405020303" pitchFamily="18" charset="0"/>
            </a:endParaRPr>
          </a:p>
        </p:txBody>
      </p:sp>
      <p:pic>
        <p:nvPicPr>
          <p:cNvPr id="43" name="Picture 42" descr="A person taking a selfie with a deer&#10;&#10;Description automatically generated">
            <a:extLst>
              <a:ext uri="{FF2B5EF4-FFF2-40B4-BE49-F238E27FC236}">
                <a16:creationId xmlns:a16="http://schemas.microsoft.com/office/drawing/2014/main" id="{E437E7DD-ADF3-4532-829E-E4088B43C9A2}"/>
              </a:ext>
            </a:extLst>
          </p:cNvPr>
          <p:cNvPicPr>
            <a:picLocks noChangeAspect="1"/>
          </p:cNvPicPr>
          <p:nvPr/>
        </p:nvPicPr>
        <p:blipFill>
          <a:blip r:embed="rId4"/>
          <a:stretch>
            <a:fillRect/>
          </a:stretch>
        </p:blipFill>
        <p:spPr>
          <a:xfrm>
            <a:off x="11580743" y="15534516"/>
            <a:ext cx="2579347" cy="3439130"/>
          </a:xfrm>
          <a:prstGeom prst="rect">
            <a:avLst/>
          </a:prstGeom>
        </p:spPr>
      </p:pic>
    </p:spTree>
    <p:extLst>
      <p:ext uri="{BB962C8B-B14F-4D97-AF65-F5344CB8AC3E}">
        <p14:creationId xmlns:p14="http://schemas.microsoft.com/office/powerpoint/2010/main" val="3785647403"/>
      </p:ext>
    </p:extLst>
  </p:cSld>
  <p:clrMapOvr>
    <a:masterClrMapping/>
  </p:clrMapOvr>
</p:sld>
</file>

<file path=ppt/theme/theme1.xml><?xml version="1.0" encoding="utf-8"?>
<a:theme xmlns:a="http://schemas.openxmlformats.org/drawingml/2006/main" name="Tema_AU_BLUE">
  <a:themeElements>
    <a:clrScheme name="Efterår">
      <a:dk1>
        <a:srgbClr val="5F3408"/>
      </a:dk1>
      <a:lt1>
        <a:srgbClr val="FFFFFF"/>
      </a:lt1>
      <a:dk2>
        <a:srgbClr val="271C40"/>
      </a:dk2>
      <a:lt2>
        <a:srgbClr val="E7E6E6"/>
      </a:lt2>
      <a:accent1>
        <a:srgbClr val="35A0CA"/>
      </a:accent1>
      <a:accent2>
        <a:srgbClr val="00ABA4"/>
      </a:accent2>
      <a:accent3>
        <a:srgbClr val="E00079"/>
      </a:accent3>
      <a:accent4>
        <a:srgbClr val="FFC000"/>
      </a:accent4>
      <a:accent5>
        <a:srgbClr val="36A0CA"/>
      </a:accent5>
      <a:accent6>
        <a:srgbClr val="8AAD3E"/>
      </a:accent6>
      <a:hlink>
        <a:srgbClr val="878686"/>
      </a:hlink>
      <a:folHlink>
        <a:srgbClr val="878787"/>
      </a:folHlink>
    </a:clrScheme>
    <a:fontScheme name="AU 2017">
      <a:majorFont>
        <a:latin typeface="AU Passata Light"/>
        <a:ea typeface=""/>
        <a:cs typeface=""/>
      </a:majorFont>
      <a:minorFont>
        <a:latin typeface="AU Passata"/>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a_AU_BLUE" id="{FEE952CE-4966-BD44-9AEA-F12780D1A673}" vid="{1E224A78-021E-DC41-A32B-2C905E27FB44}"/>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Tema_AU_BLUE</Template>
  <TotalTime>3331</TotalTime>
  <Words>406</Words>
  <Application>Microsoft Macintosh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AU Passata</vt:lpstr>
      <vt:lpstr>Calibri</vt:lpstr>
      <vt:lpstr>Georgia</vt:lpstr>
      <vt:lpstr>Helvetica Light</vt:lpstr>
      <vt:lpstr>Helvetica Neue Light</vt:lpstr>
      <vt:lpstr>Helvetica Neue Medium</vt:lpstr>
      <vt:lpstr>Tema_AU_BLUE</vt:lpstr>
      <vt:lpstr>An ecological inquiry into societal significance of PhD research/ers in humanities DPU fall symposium 2021</vt:lpstr>
    </vt:vector>
  </TitlesOfParts>
  <Company>Aarhus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Dagtilbuddets betydning for børn i udsatte positioner</dc:title>
  <dc:creator>Bettina Høgenhav</dc:creator>
  <cp:lastModifiedBy>Søren Smedegaard Bengtsen</cp:lastModifiedBy>
  <cp:revision>92</cp:revision>
  <dcterms:created xsi:type="dcterms:W3CDTF">2019-10-12T10:09:22Z</dcterms:created>
  <dcterms:modified xsi:type="dcterms:W3CDTF">2021-11-12T07:21:41Z</dcterms:modified>
</cp:coreProperties>
</file>