
<file path=[Content_Types].xml><?xml version="1.0" encoding="utf-8"?>
<Types xmlns="http://schemas.openxmlformats.org/package/2006/content-types">
  <Default Extension="bin"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3"/>
  </p:notesMasterIdLst>
  <p:handoutMasterIdLst>
    <p:handoutMasterId r:id="rId14"/>
  </p:handoutMasterIdLst>
  <p:sldIdLst>
    <p:sldId id="261" r:id="rId2"/>
    <p:sldId id="262" r:id="rId3"/>
    <p:sldId id="258" r:id="rId4"/>
    <p:sldId id="267" r:id="rId5"/>
    <p:sldId id="268" r:id="rId6"/>
    <p:sldId id="265" r:id="rId7"/>
    <p:sldId id="269" r:id="rId8"/>
    <p:sldId id="266" r:id="rId9"/>
    <p:sldId id="270" r:id="rId10"/>
    <p:sldId id="271" r:id="rId11"/>
    <p:sldId id="260" r:id="rId12"/>
  </p:sldIdLst>
  <p:sldSz cx="12188825" cy="6858000"/>
  <p:notesSz cx="6805613" cy="9944100"/>
  <p:embeddedFontLst>
    <p:embeddedFont>
      <p:font typeface="Calibri" panose="020F0502020204030204" pitchFamily="34" charset="0"/>
      <p:regular r:id="rId15"/>
      <p:bold r:id="rId16"/>
      <p:italic r:id="rId17"/>
      <p:boldItalic r:id="rId18"/>
    </p:embeddedFont>
    <p:embeddedFont>
      <p:font typeface="MS PGothic" panose="020B0600070205080204" pitchFamily="34" charset="-128"/>
      <p:regular r:id="rId19"/>
    </p:embeddedFont>
    <p:embeddedFont>
      <p:font typeface="AU Passata Light" panose="020B0303030902030804" pitchFamily="34" charset="0"/>
      <p:regular r:id="rId20"/>
      <p:bold r:id="rId21"/>
    </p:embeddedFont>
    <p:embeddedFont>
      <p:font typeface="AU Passata" panose="020B0503030502030804" pitchFamily="34" charset="0"/>
      <p:regular r:id="rId22"/>
      <p:bold r:id="rId23"/>
    </p:embeddedFont>
    <p:embeddedFont>
      <p:font typeface="AU Peto" panose="040C0B07020602020301" pitchFamily="82" charset="0"/>
      <p:regular r:id="rId24"/>
      <p:bold r:id="rId25"/>
    </p:embeddedFont>
    <p:embeddedFont>
      <p:font typeface="Georgia" panose="02040502050405020303" pitchFamily="18"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5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3" autoAdjust="0"/>
    <p:restoredTop sz="93468" autoAdjust="0"/>
  </p:normalViewPr>
  <p:slideViewPr>
    <p:cSldViewPr snapToObjects="1" showGuides="1">
      <p:cViewPr varScale="1">
        <p:scale>
          <a:sx n="64" d="100"/>
          <a:sy n="64" d="100"/>
        </p:scale>
        <p:origin x="824" y="4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547D7-99EE-472C-AAA0-73E7453E551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da-DK" altLang="ja-JP"/>
        </a:p>
      </dgm:t>
    </dgm:pt>
    <dgm:pt modelId="{D0562835-7679-4BE2-8634-23690EA57CF8}">
      <dgm:prSet phldrT="[Tekst]" custT="1"/>
      <dgm:spPr/>
      <dgm:t>
        <a:bodyPr/>
        <a:lstStyle/>
        <a:p>
          <a:r>
            <a:rPr lang="da-DK" altLang="ja-JP" sz="2000" dirty="0"/>
            <a:t>1962 (UK) </a:t>
          </a:r>
        </a:p>
        <a:p>
          <a:r>
            <a:rPr lang="da-DK" altLang="ja-JP" sz="2000" dirty="0"/>
            <a:t>Tema port </a:t>
          </a:r>
          <a:r>
            <a:rPr lang="da-DK" altLang="ja-JP" sz="2000" dirty="0" err="1"/>
            <a:t>completed</a:t>
          </a:r>
          <a:endParaRPr lang="da-DK" altLang="ja-JP" sz="2000" dirty="0"/>
        </a:p>
      </dgm:t>
    </dgm:pt>
    <dgm:pt modelId="{6A767732-6EA6-4EBB-B476-CA9F6FAAD311}" type="parTrans" cxnId="{B8314A03-D0CB-466B-AD43-F7D84BE64B4F}">
      <dgm:prSet/>
      <dgm:spPr/>
      <dgm:t>
        <a:bodyPr/>
        <a:lstStyle/>
        <a:p>
          <a:endParaRPr lang="da-DK" altLang="ja-JP"/>
        </a:p>
      </dgm:t>
    </dgm:pt>
    <dgm:pt modelId="{3F99047E-1A16-4CBA-8286-172B0B173EB0}" type="sibTrans" cxnId="{B8314A03-D0CB-466B-AD43-F7D84BE64B4F}">
      <dgm:prSet/>
      <dgm:spPr>
        <a:solidFill>
          <a:schemeClr val="tx1"/>
        </a:solidFill>
      </dgm:spPr>
      <dgm:t>
        <a:bodyPr/>
        <a:lstStyle/>
        <a:p>
          <a:endParaRPr lang="da-DK" altLang="ja-JP"/>
        </a:p>
      </dgm:t>
    </dgm:pt>
    <dgm:pt modelId="{97DD63E7-5067-4806-8771-85662C84E089}">
      <dgm:prSet phldrT="[Tekst]" custT="1"/>
      <dgm:spPr>
        <a:solidFill>
          <a:srgbClr val="FF0000"/>
        </a:solidFill>
      </dgm:spPr>
      <dgm:t>
        <a:bodyPr/>
        <a:lstStyle/>
        <a:p>
          <a:r>
            <a:rPr lang="da-DK" altLang="ja-JP" sz="2000" dirty="0"/>
            <a:t>1985 (JICA) Ports Rehabilitation Project</a:t>
          </a:r>
        </a:p>
      </dgm:t>
    </dgm:pt>
    <dgm:pt modelId="{0B7DFDA2-2BCD-46D7-902C-51C1D91369B7}" type="parTrans" cxnId="{373EE69C-0288-4CD7-A391-0E44E71E8312}">
      <dgm:prSet/>
      <dgm:spPr/>
      <dgm:t>
        <a:bodyPr/>
        <a:lstStyle/>
        <a:p>
          <a:endParaRPr lang="da-DK" altLang="ja-JP"/>
        </a:p>
      </dgm:t>
    </dgm:pt>
    <dgm:pt modelId="{9FA7A6FD-F57D-4B7D-AC4B-E8FFB492EA55}" type="sibTrans" cxnId="{373EE69C-0288-4CD7-A391-0E44E71E8312}">
      <dgm:prSet/>
      <dgm:spPr>
        <a:solidFill>
          <a:schemeClr val="tx1"/>
        </a:solidFill>
      </dgm:spPr>
      <dgm:t>
        <a:bodyPr/>
        <a:lstStyle/>
        <a:p>
          <a:endParaRPr lang="da-DK" altLang="ja-JP"/>
        </a:p>
      </dgm:t>
    </dgm:pt>
    <dgm:pt modelId="{46177A0A-49F3-420A-8D66-D69246BB46D4}">
      <dgm:prSet phldrT="[Tekst]" custT="1"/>
      <dgm:spPr>
        <a:solidFill>
          <a:schemeClr val="tx2">
            <a:lumMod val="75000"/>
            <a:lumOff val="25000"/>
          </a:schemeClr>
        </a:solidFill>
      </dgm:spPr>
      <dgm:t>
        <a:bodyPr/>
        <a:lstStyle/>
        <a:p>
          <a:r>
            <a:rPr lang="da-DK" altLang="ja-JP" sz="2000" dirty="0"/>
            <a:t>1988</a:t>
          </a:r>
        </a:p>
        <a:p>
          <a:r>
            <a:rPr lang="da-DK" altLang="ja-JP" sz="2000" dirty="0"/>
            <a:t>Maersk Line </a:t>
          </a:r>
          <a:r>
            <a:rPr lang="da-DK" altLang="ja-JP" sz="2000" dirty="0" err="1"/>
            <a:t>office</a:t>
          </a:r>
          <a:r>
            <a:rPr lang="da-DK" altLang="ja-JP" sz="2000" dirty="0"/>
            <a:t> in Tema</a:t>
          </a:r>
        </a:p>
      </dgm:t>
    </dgm:pt>
    <dgm:pt modelId="{73FBDA7F-D994-4D66-B61C-D0FD2AF4C3BD}" type="parTrans" cxnId="{081BFD77-288C-4FC8-ACA0-85B6EF636CF8}">
      <dgm:prSet/>
      <dgm:spPr/>
      <dgm:t>
        <a:bodyPr/>
        <a:lstStyle/>
        <a:p>
          <a:endParaRPr lang="da-DK" altLang="ja-JP"/>
        </a:p>
      </dgm:t>
    </dgm:pt>
    <dgm:pt modelId="{D54B8EE2-8E8F-4A07-A152-ADCE16106976}" type="sibTrans" cxnId="{081BFD77-288C-4FC8-ACA0-85B6EF636CF8}">
      <dgm:prSet/>
      <dgm:spPr>
        <a:solidFill>
          <a:schemeClr val="tx1"/>
        </a:solidFill>
      </dgm:spPr>
      <dgm:t>
        <a:bodyPr/>
        <a:lstStyle/>
        <a:p>
          <a:endParaRPr lang="da-DK" altLang="ja-JP"/>
        </a:p>
      </dgm:t>
    </dgm:pt>
    <dgm:pt modelId="{14F4DE8A-A6A9-4E29-8804-5DC682A8B1EF}">
      <dgm:prSet phldrT="[Tekst]" custT="1"/>
      <dgm:spPr>
        <a:solidFill>
          <a:srgbClr val="FF0000"/>
        </a:solidFill>
      </dgm:spPr>
      <dgm:t>
        <a:bodyPr/>
        <a:lstStyle/>
        <a:p>
          <a:r>
            <a:rPr lang="da-DK" altLang="ja-JP" sz="2000" dirty="0"/>
            <a:t>2016 (JICA) New bridge </a:t>
          </a:r>
          <a:r>
            <a:rPr lang="da-DK" altLang="ja-JP" sz="2000" dirty="0" err="1"/>
            <a:t>construction</a:t>
          </a:r>
          <a:r>
            <a:rPr lang="da-DK" altLang="ja-JP" sz="2000" dirty="0"/>
            <a:t> </a:t>
          </a:r>
          <a:r>
            <a:rPr lang="da-DK" altLang="ja-JP" sz="2000" dirty="0" err="1"/>
            <a:t>across</a:t>
          </a:r>
          <a:r>
            <a:rPr lang="da-DK" altLang="ja-JP" sz="2000" dirty="0"/>
            <a:t> the Volta River on Eastern </a:t>
          </a:r>
          <a:r>
            <a:rPr lang="da-DK" altLang="ja-JP" sz="2000" dirty="0" err="1"/>
            <a:t>Corridor</a:t>
          </a:r>
          <a:endParaRPr lang="da-DK" altLang="ja-JP" sz="2000" dirty="0"/>
        </a:p>
      </dgm:t>
    </dgm:pt>
    <dgm:pt modelId="{67108927-B13A-47C2-9FE2-829433AAC536}" type="parTrans" cxnId="{A16501DE-3D24-4FBB-9BBC-EF363A5A1390}">
      <dgm:prSet/>
      <dgm:spPr/>
      <dgm:t>
        <a:bodyPr/>
        <a:lstStyle/>
        <a:p>
          <a:endParaRPr lang="da-DK" altLang="ja-JP"/>
        </a:p>
      </dgm:t>
    </dgm:pt>
    <dgm:pt modelId="{34C68318-E043-4F2A-BCA5-C89D1FBC36F3}" type="sibTrans" cxnId="{A16501DE-3D24-4FBB-9BBC-EF363A5A1390}">
      <dgm:prSet/>
      <dgm:spPr>
        <a:solidFill>
          <a:schemeClr val="tx1"/>
        </a:solidFill>
      </dgm:spPr>
      <dgm:t>
        <a:bodyPr/>
        <a:lstStyle/>
        <a:p>
          <a:endParaRPr lang="da-DK" altLang="ja-JP"/>
        </a:p>
      </dgm:t>
    </dgm:pt>
    <dgm:pt modelId="{B3FD601A-91F9-4381-A9FD-1234CB03E7DD}">
      <dgm:prSet phldrT="[Tekst]" custT="1"/>
      <dgm:spPr>
        <a:solidFill>
          <a:srgbClr val="FF0000"/>
        </a:solidFill>
      </dgm:spPr>
      <dgm:t>
        <a:bodyPr/>
        <a:lstStyle/>
        <a:p>
          <a:r>
            <a:rPr lang="da-DK" altLang="ja-JP" sz="2000" dirty="0"/>
            <a:t>2017 (JICA) Project for Rehabilitation of National </a:t>
          </a:r>
          <a:r>
            <a:rPr lang="da-DK" altLang="ja-JP" sz="2000" dirty="0" err="1"/>
            <a:t>Trunk</a:t>
          </a:r>
          <a:r>
            <a:rPr lang="da-DK" altLang="ja-JP" sz="2000" dirty="0"/>
            <a:t> Road N8</a:t>
          </a:r>
        </a:p>
      </dgm:t>
    </dgm:pt>
    <dgm:pt modelId="{D63F90A2-D0C3-4E2D-9A25-F1918235DC72}" type="parTrans" cxnId="{37BCADC4-986D-49BB-913B-BA6C8BBF8ACB}">
      <dgm:prSet/>
      <dgm:spPr/>
      <dgm:t>
        <a:bodyPr/>
        <a:lstStyle/>
        <a:p>
          <a:endParaRPr lang="da-DK" altLang="ja-JP"/>
        </a:p>
      </dgm:t>
    </dgm:pt>
    <dgm:pt modelId="{BA24636E-084A-458D-95F0-E0FF49CC9734}" type="sibTrans" cxnId="{37BCADC4-986D-49BB-913B-BA6C8BBF8ACB}">
      <dgm:prSet/>
      <dgm:spPr>
        <a:solidFill>
          <a:schemeClr val="tx1"/>
        </a:solidFill>
      </dgm:spPr>
      <dgm:t>
        <a:bodyPr/>
        <a:lstStyle/>
        <a:p>
          <a:endParaRPr lang="da-DK" altLang="ja-JP"/>
        </a:p>
      </dgm:t>
    </dgm:pt>
    <dgm:pt modelId="{AFC16928-AE09-4D47-BF3C-08E40AC680BB}">
      <dgm:prSet phldrT="[Tekst]" custT="1"/>
      <dgm:spPr>
        <a:solidFill>
          <a:srgbClr val="FF0000"/>
        </a:solidFill>
      </dgm:spPr>
      <dgm:t>
        <a:bodyPr/>
        <a:lstStyle/>
        <a:p>
          <a:r>
            <a:rPr lang="da-DK" altLang="ja-JP" sz="2000" dirty="0"/>
            <a:t>2017 (JICA) West </a:t>
          </a:r>
          <a:r>
            <a:rPr lang="da-DK" altLang="ja-JP" sz="2000" dirty="0" err="1"/>
            <a:t>Africa</a:t>
          </a:r>
          <a:r>
            <a:rPr lang="da-DK" altLang="ja-JP" sz="2000" dirty="0"/>
            <a:t> Growth Ring Master Plan, </a:t>
          </a:r>
          <a:r>
            <a:rPr lang="da-DK" altLang="ja-JP" sz="2000" dirty="0" err="1"/>
            <a:t>including</a:t>
          </a:r>
          <a:r>
            <a:rPr lang="da-DK" altLang="ja-JP" sz="2000" dirty="0"/>
            <a:t> </a:t>
          </a:r>
          <a:r>
            <a:rPr lang="da-DK" altLang="ja-JP" sz="2000" dirty="0" err="1"/>
            <a:t>improvement</a:t>
          </a:r>
          <a:r>
            <a:rPr lang="da-DK" altLang="ja-JP" sz="2000" dirty="0"/>
            <a:t> of </a:t>
          </a:r>
          <a:r>
            <a:rPr lang="da-DK" altLang="ja-JP" sz="2000" dirty="0" err="1"/>
            <a:t>bypass</a:t>
          </a:r>
          <a:r>
            <a:rPr lang="da-DK" altLang="ja-JP" sz="2000" dirty="0"/>
            <a:t> </a:t>
          </a:r>
          <a:r>
            <a:rPr lang="da-DK" altLang="ja-JP" sz="2000" dirty="0" err="1"/>
            <a:t>road</a:t>
          </a:r>
          <a:r>
            <a:rPr lang="da-DK" altLang="ja-JP" sz="2000" dirty="0"/>
            <a:t> in </a:t>
          </a:r>
          <a:r>
            <a:rPr lang="da-DK" altLang="ja-JP" sz="2000" dirty="0" err="1"/>
            <a:t>Ougadougou</a:t>
          </a:r>
          <a:r>
            <a:rPr lang="da-DK" altLang="ja-JP" sz="2000" dirty="0"/>
            <a:t> and Grade separation of Tema </a:t>
          </a:r>
          <a:r>
            <a:rPr lang="da-DK" altLang="ja-JP" sz="2000" dirty="0" err="1"/>
            <a:t>intersection</a:t>
          </a:r>
          <a:endParaRPr lang="da-DK" altLang="ja-JP" sz="2000" dirty="0"/>
        </a:p>
      </dgm:t>
    </dgm:pt>
    <dgm:pt modelId="{8A316958-A4FD-41F2-A692-7FE3A49C9C47}" type="parTrans" cxnId="{BE12D77B-1AEA-4984-90FE-B1967B911B01}">
      <dgm:prSet/>
      <dgm:spPr/>
      <dgm:t>
        <a:bodyPr/>
        <a:lstStyle/>
        <a:p>
          <a:endParaRPr lang="da-DK" altLang="ja-JP"/>
        </a:p>
      </dgm:t>
    </dgm:pt>
    <dgm:pt modelId="{DECF404D-AD7B-4E51-A0ED-D89BB9908A0F}" type="sibTrans" cxnId="{BE12D77B-1AEA-4984-90FE-B1967B911B01}">
      <dgm:prSet/>
      <dgm:spPr>
        <a:solidFill>
          <a:schemeClr val="tx1"/>
        </a:solidFill>
      </dgm:spPr>
      <dgm:t>
        <a:bodyPr/>
        <a:lstStyle/>
        <a:p>
          <a:endParaRPr lang="da-DK" altLang="ja-JP"/>
        </a:p>
      </dgm:t>
    </dgm:pt>
    <dgm:pt modelId="{DC8E1B1B-438F-4904-B99A-CDA3B7D7A645}">
      <dgm:prSet phldrT="[Tekst]" custT="1"/>
      <dgm:spPr>
        <a:solidFill>
          <a:schemeClr val="tx2">
            <a:lumMod val="75000"/>
            <a:lumOff val="25000"/>
          </a:schemeClr>
        </a:solidFill>
      </dgm:spPr>
      <dgm:t>
        <a:bodyPr/>
        <a:lstStyle/>
        <a:p>
          <a:r>
            <a:rPr lang="da-DK" altLang="ja-JP" sz="2000" dirty="0"/>
            <a:t>2019 (MPS)  </a:t>
          </a:r>
          <a:r>
            <a:rPr lang="da-DK" altLang="ja-JP" sz="2000" dirty="0" err="1"/>
            <a:t>widen</a:t>
          </a:r>
          <a:r>
            <a:rPr lang="da-DK" altLang="ja-JP" sz="2000" dirty="0"/>
            <a:t> </a:t>
          </a:r>
          <a:r>
            <a:rPr lang="da-DK" altLang="ja-JP" sz="2000" dirty="0" err="1"/>
            <a:t>road</a:t>
          </a:r>
          <a:r>
            <a:rPr lang="da-DK" altLang="ja-JP" sz="2000" dirty="0"/>
            <a:t> by new terminal</a:t>
          </a:r>
        </a:p>
      </dgm:t>
    </dgm:pt>
    <dgm:pt modelId="{D891813A-2A64-4DE3-BFE4-EED333099181}" type="parTrans" cxnId="{6D5E4D08-4104-416F-BF85-808581D86D32}">
      <dgm:prSet/>
      <dgm:spPr/>
      <dgm:t>
        <a:bodyPr/>
        <a:lstStyle/>
        <a:p>
          <a:endParaRPr lang="da-DK" altLang="ja-JP"/>
        </a:p>
      </dgm:t>
    </dgm:pt>
    <dgm:pt modelId="{A0342A3D-3FB7-422B-94F0-D4062E3E9473}" type="sibTrans" cxnId="{6D5E4D08-4104-416F-BF85-808581D86D32}">
      <dgm:prSet/>
      <dgm:spPr>
        <a:solidFill>
          <a:schemeClr val="tx1"/>
        </a:solidFill>
      </dgm:spPr>
      <dgm:t>
        <a:bodyPr/>
        <a:lstStyle/>
        <a:p>
          <a:endParaRPr lang="da-DK" altLang="ja-JP"/>
        </a:p>
      </dgm:t>
    </dgm:pt>
    <dgm:pt modelId="{DF90A210-40AB-4DFD-97CA-1389D3B0ECC3}">
      <dgm:prSet phldrT="[Tekst]" custT="1"/>
      <dgm:spPr>
        <a:solidFill>
          <a:schemeClr val="tx2">
            <a:lumMod val="75000"/>
            <a:lumOff val="25000"/>
          </a:schemeClr>
        </a:solidFill>
      </dgm:spPr>
      <dgm:t>
        <a:bodyPr/>
        <a:lstStyle/>
        <a:p>
          <a:r>
            <a:rPr lang="da-DK" altLang="ja-JP" sz="2000" dirty="0"/>
            <a:t>2019 </a:t>
          </a:r>
          <a:r>
            <a:rPr lang="da-DK" altLang="ja-JP" sz="2000" dirty="0" err="1"/>
            <a:t>opening</a:t>
          </a:r>
          <a:r>
            <a:rPr lang="da-DK" altLang="ja-JP" sz="2000" dirty="0"/>
            <a:t> of new MPS terminal in Tema</a:t>
          </a:r>
        </a:p>
      </dgm:t>
    </dgm:pt>
    <dgm:pt modelId="{7BD4F49C-D0D1-4D20-88BA-7ECB5C0E5376}" type="parTrans" cxnId="{3885C746-34B5-48EB-9E9C-C7268B0EC0BA}">
      <dgm:prSet/>
      <dgm:spPr/>
      <dgm:t>
        <a:bodyPr/>
        <a:lstStyle/>
        <a:p>
          <a:endParaRPr lang="da-DK" altLang="ja-JP"/>
        </a:p>
      </dgm:t>
    </dgm:pt>
    <dgm:pt modelId="{56738085-7755-4BE2-942B-0C7056926718}" type="sibTrans" cxnId="{3885C746-34B5-48EB-9E9C-C7268B0EC0BA}">
      <dgm:prSet/>
      <dgm:spPr/>
      <dgm:t>
        <a:bodyPr/>
        <a:lstStyle/>
        <a:p>
          <a:endParaRPr lang="da-DK" altLang="ja-JP"/>
        </a:p>
      </dgm:t>
    </dgm:pt>
    <dgm:pt modelId="{11C78748-9C92-4764-972C-895A7D8DADBA}">
      <dgm:prSet phldrT="[Tekst]" custT="1"/>
      <dgm:spPr>
        <a:solidFill>
          <a:schemeClr val="tx2">
            <a:lumMod val="75000"/>
            <a:lumOff val="25000"/>
          </a:schemeClr>
        </a:solidFill>
      </dgm:spPr>
      <dgm:t>
        <a:bodyPr/>
        <a:lstStyle/>
        <a:p>
          <a:r>
            <a:rPr lang="da-DK" altLang="ja-JP" sz="2000" dirty="0"/>
            <a:t>2005 APM Terminals, </a:t>
          </a:r>
          <a:r>
            <a:rPr lang="da-DK" altLang="ja-JP" sz="2000" dirty="0" err="1"/>
            <a:t>Bolloré</a:t>
          </a:r>
          <a:r>
            <a:rPr lang="da-DK" altLang="ja-JP" sz="2000" dirty="0"/>
            <a:t>, and GPHA form MPS</a:t>
          </a:r>
        </a:p>
      </dgm:t>
    </dgm:pt>
    <dgm:pt modelId="{19673173-7D4A-44A0-BBD0-846F1AE1381D}" type="sibTrans" cxnId="{BBFE3E17-FE80-40E2-8E5B-7AA56476FD4C}">
      <dgm:prSet/>
      <dgm:spPr>
        <a:solidFill>
          <a:schemeClr val="tx1"/>
        </a:solidFill>
      </dgm:spPr>
      <dgm:t>
        <a:bodyPr/>
        <a:lstStyle/>
        <a:p>
          <a:endParaRPr lang="da-DK" altLang="ja-JP"/>
        </a:p>
      </dgm:t>
    </dgm:pt>
    <dgm:pt modelId="{E23B3816-AB8D-4AF5-A2C1-E71ECA79A158}" type="parTrans" cxnId="{BBFE3E17-FE80-40E2-8E5B-7AA56476FD4C}">
      <dgm:prSet/>
      <dgm:spPr/>
      <dgm:t>
        <a:bodyPr/>
        <a:lstStyle/>
        <a:p>
          <a:endParaRPr lang="da-DK" altLang="ja-JP"/>
        </a:p>
      </dgm:t>
    </dgm:pt>
    <dgm:pt modelId="{18158480-AAC6-478E-BF1B-8A2C16B5232A}">
      <dgm:prSet phldrT="[Tekst]" custT="1"/>
      <dgm:spPr>
        <a:solidFill>
          <a:srgbClr val="FF0000"/>
        </a:solidFill>
      </dgm:spPr>
      <dgm:t>
        <a:bodyPr/>
        <a:lstStyle/>
        <a:p>
          <a:r>
            <a:rPr lang="da-DK" altLang="ja-JP" sz="2000" dirty="0"/>
            <a:t> 1993 (JICA) Roads Rehabilitation Project</a:t>
          </a:r>
        </a:p>
      </dgm:t>
    </dgm:pt>
    <dgm:pt modelId="{E4CD0C40-E249-47F7-A6E8-68DF5ECBCFC3}" type="parTrans" cxnId="{801C3851-6956-46E0-90A0-A737C26A9E9E}">
      <dgm:prSet/>
      <dgm:spPr/>
      <dgm:t>
        <a:bodyPr/>
        <a:lstStyle/>
        <a:p>
          <a:endParaRPr lang="da-DK" altLang="ja-JP"/>
        </a:p>
      </dgm:t>
    </dgm:pt>
    <dgm:pt modelId="{CF8F7E5E-608F-4D0B-A1A9-764D9A0B3A4F}" type="sibTrans" cxnId="{801C3851-6956-46E0-90A0-A737C26A9E9E}">
      <dgm:prSet/>
      <dgm:spPr>
        <a:solidFill>
          <a:schemeClr val="tx1"/>
        </a:solidFill>
      </dgm:spPr>
      <dgm:t>
        <a:bodyPr/>
        <a:lstStyle/>
        <a:p>
          <a:endParaRPr lang="da-DK" altLang="ja-JP"/>
        </a:p>
      </dgm:t>
    </dgm:pt>
    <dgm:pt modelId="{FB0E8BAD-6AFF-489D-81A1-20DD7F0730BB}">
      <dgm:prSet phldrT="[Tekst]" custT="1"/>
      <dgm:spPr>
        <a:solidFill>
          <a:srgbClr val="FF0000"/>
        </a:solidFill>
      </dgm:spPr>
      <dgm:t>
        <a:bodyPr/>
        <a:lstStyle/>
        <a:p>
          <a:r>
            <a:rPr lang="da-DK" altLang="ja-JP" sz="2000" dirty="0"/>
            <a:t>2001 (JICA) Master Plan Port </a:t>
          </a:r>
        </a:p>
      </dgm:t>
    </dgm:pt>
    <dgm:pt modelId="{BFF9095F-FA7A-4F2F-9A5D-C28BEE82FFBC}" type="parTrans" cxnId="{704A4EE8-063F-4948-B0E2-8AEEB57DB6B6}">
      <dgm:prSet/>
      <dgm:spPr/>
      <dgm:t>
        <a:bodyPr/>
        <a:lstStyle/>
        <a:p>
          <a:endParaRPr lang="da-DK" altLang="ja-JP"/>
        </a:p>
      </dgm:t>
    </dgm:pt>
    <dgm:pt modelId="{A0D70737-6E8C-40D0-A052-ADE8C0BD43F4}" type="sibTrans" cxnId="{704A4EE8-063F-4948-B0E2-8AEEB57DB6B6}">
      <dgm:prSet/>
      <dgm:spPr>
        <a:solidFill>
          <a:schemeClr val="tx1"/>
        </a:solidFill>
      </dgm:spPr>
      <dgm:t>
        <a:bodyPr/>
        <a:lstStyle/>
        <a:p>
          <a:endParaRPr lang="da-DK" altLang="ja-JP"/>
        </a:p>
      </dgm:t>
    </dgm:pt>
    <dgm:pt modelId="{4AA02793-CD63-A846-B5FF-452E5860B5AE}" type="pres">
      <dgm:prSet presAssocID="{7EC547D7-99EE-472C-AAA0-73E7453E5519}" presName="Name0" presStyleCnt="0">
        <dgm:presLayoutVars>
          <dgm:dir/>
          <dgm:resizeHandles val="exact"/>
        </dgm:presLayoutVars>
      </dgm:prSet>
      <dgm:spPr/>
      <dgm:t>
        <a:bodyPr/>
        <a:lstStyle/>
        <a:p>
          <a:endParaRPr lang="da-DK" altLang="ja-JP"/>
        </a:p>
      </dgm:t>
    </dgm:pt>
    <dgm:pt modelId="{FA0031AD-23B3-4D43-B38E-FB2235A4938F}" type="pres">
      <dgm:prSet presAssocID="{D0562835-7679-4BE2-8634-23690EA57CF8}" presName="node" presStyleLbl="node1" presStyleIdx="0" presStyleCnt="11">
        <dgm:presLayoutVars>
          <dgm:bulletEnabled val="1"/>
        </dgm:presLayoutVars>
      </dgm:prSet>
      <dgm:spPr/>
      <dgm:t>
        <a:bodyPr/>
        <a:lstStyle/>
        <a:p>
          <a:endParaRPr lang="da-DK" altLang="ja-JP"/>
        </a:p>
      </dgm:t>
    </dgm:pt>
    <dgm:pt modelId="{7469F149-4CE9-A049-8C33-CF2EA802A053}" type="pres">
      <dgm:prSet presAssocID="{3F99047E-1A16-4CBA-8286-172B0B173EB0}" presName="sibTrans" presStyleLbl="sibTrans1D1" presStyleIdx="0" presStyleCnt="10"/>
      <dgm:spPr/>
      <dgm:t>
        <a:bodyPr/>
        <a:lstStyle/>
        <a:p>
          <a:endParaRPr lang="da-DK" altLang="ja-JP"/>
        </a:p>
      </dgm:t>
    </dgm:pt>
    <dgm:pt modelId="{E4C14AB1-FECA-464E-A38C-74F30BCFF623}" type="pres">
      <dgm:prSet presAssocID="{3F99047E-1A16-4CBA-8286-172B0B173EB0}" presName="connectorText" presStyleLbl="sibTrans1D1" presStyleIdx="0" presStyleCnt="10"/>
      <dgm:spPr/>
      <dgm:t>
        <a:bodyPr/>
        <a:lstStyle/>
        <a:p>
          <a:endParaRPr lang="da-DK" altLang="ja-JP"/>
        </a:p>
      </dgm:t>
    </dgm:pt>
    <dgm:pt modelId="{9E2907B9-437C-9740-8C8D-6A5EAB634842}" type="pres">
      <dgm:prSet presAssocID="{97DD63E7-5067-4806-8771-85662C84E089}" presName="node" presStyleLbl="node1" presStyleIdx="1" presStyleCnt="11">
        <dgm:presLayoutVars>
          <dgm:bulletEnabled val="1"/>
        </dgm:presLayoutVars>
      </dgm:prSet>
      <dgm:spPr/>
      <dgm:t>
        <a:bodyPr/>
        <a:lstStyle/>
        <a:p>
          <a:endParaRPr lang="da-DK" altLang="ja-JP"/>
        </a:p>
      </dgm:t>
    </dgm:pt>
    <dgm:pt modelId="{AE14A562-2A40-2C4E-AA81-048024CFA7AD}" type="pres">
      <dgm:prSet presAssocID="{9FA7A6FD-F57D-4B7D-AC4B-E8FFB492EA55}" presName="sibTrans" presStyleLbl="sibTrans1D1" presStyleIdx="1" presStyleCnt="10"/>
      <dgm:spPr/>
      <dgm:t>
        <a:bodyPr/>
        <a:lstStyle/>
        <a:p>
          <a:endParaRPr lang="da-DK" altLang="ja-JP"/>
        </a:p>
      </dgm:t>
    </dgm:pt>
    <dgm:pt modelId="{4EE998A7-67B5-2C42-95DE-A9562A309FA9}" type="pres">
      <dgm:prSet presAssocID="{9FA7A6FD-F57D-4B7D-AC4B-E8FFB492EA55}" presName="connectorText" presStyleLbl="sibTrans1D1" presStyleIdx="1" presStyleCnt="10"/>
      <dgm:spPr/>
      <dgm:t>
        <a:bodyPr/>
        <a:lstStyle/>
        <a:p>
          <a:endParaRPr lang="da-DK" altLang="ja-JP"/>
        </a:p>
      </dgm:t>
    </dgm:pt>
    <dgm:pt modelId="{45C41B50-8288-CA41-9431-272C0C00D35A}" type="pres">
      <dgm:prSet presAssocID="{46177A0A-49F3-420A-8D66-D69246BB46D4}" presName="node" presStyleLbl="node1" presStyleIdx="2" presStyleCnt="11">
        <dgm:presLayoutVars>
          <dgm:bulletEnabled val="1"/>
        </dgm:presLayoutVars>
      </dgm:prSet>
      <dgm:spPr/>
      <dgm:t>
        <a:bodyPr/>
        <a:lstStyle/>
        <a:p>
          <a:endParaRPr lang="da-DK" altLang="ja-JP"/>
        </a:p>
      </dgm:t>
    </dgm:pt>
    <dgm:pt modelId="{E3F4C9A8-B00D-9A4C-AEA6-04C1D4E05926}" type="pres">
      <dgm:prSet presAssocID="{D54B8EE2-8E8F-4A07-A152-ADCE16106976}" presName="sibTrans" presStyleLbl="sibTrans1D1" presStyleIdx="2" presStyleCnt="10"/>
      <dgm:spPr/>
      <dgm:t>
        <a:bodyPr/>
        <a:lstStyle/>
        <a:p>
          <a:endParaRPr lang="da-DK" altLang="ja-JP"/>
        </a:p>
      </dgm:t>
    </dgm:pt>
    <dgm:pt modelId="{8CBDCE79-7733-4743-9CD3-3F879C1C3B8C}" type="pres">
      <dgm:prSet presAssocID="{D54B8EE2-8E8F-4A07-A152-ADCE16106976}" presName="connectorText" presStyleLbl="sibTrans1D1" presStyleIdx="2" presStyleCnt="10"/>
      <dgm:spPr/>
      <dgm:t>
        <a:bodyPr/>
        <a:lstStyle/>
        <a:p>
          <a:endParaRPr lang="da-DK" altLang="ja-JP"/>
        </a:p>
      </dgm:t>
    </dgm:pt>
    <dgm:pt modelId="{1DC505B0-2AC8-8E4D-917C-FDE8F39D39A3}" type="pres">
      <dgm:prSet presAssocID="{18158480-AAC6-478E-BF1B-8A2C16B5232A}" presName="node" presStyleLbl="node1" presStyleIdx="3" presStyleCnt="11">
        <dgm:presLayoutVars>
          <dgm:bulletEnabled val="1"/>
        </dgm:presLayoutVars>
      </dgm:prSet>
      <dgm:spPr/>
      <dgm:t>
        <a:bodyPr/>
        <a:lstStyle/>
        <a:p>
          <a:endParaRPr lang="da-DK" altLang="ja-JP"/>
        </a:p>
      </dgm:t>
    </dgm:pt>
    <dgm:pt modelId="{76428E6B-1CD6-9045-8D75-4F74009F1229}" type="pres">
      <dgm:prSet presAssocID="{CF8F7E5E-608F-4D0B-A1A9-764D9A0B3A4F}" presName="sibTrans" presStyleLbl="sibTrans1D1" presStyleIdx="3" presStyleCnt="10"/>
      <dgm:spPr/>
      <dgm:t>
        <a:bodyPr/>
        <a:lstStyle/>
        <a:p>
          <a:endParaRPr lang="da-DK" altLang="ja-JP"/>
        </a:p>
      </dgm:t>
    </dgm:pt>
    <dgm:pt modelId="{B685FD1D-5D72-924E-9810-E78F11CE0611}" type="pres">
      <dgm:prSet presAssocID="{CF8F7E5E-608F-4D0B-A1A9-764D9A0B3A4F}" presName="connectorText" presStyleLbl="sibTrans1D1" presStyleIdx="3" presStyleCnt="10"/>
      <dgm:spPr/>
      <dgm:t>
        <a:bodyPr/>
        <a:lstStyle/>
        <a:p>
          <a:endParaRPr lang="da-DK" altLang="ja-JP"/>
        </a:p>
      </dgm:t>
    </dgm:pt>
    <dgm:pt modelId="{1774F19B-E589-A34B-B70A-C871A1B4C80A}" type="pres">
      <dgm:prSet presAssocID="{FB0E8BAD-6AFF-489D-81A1-20DD7F0730BB}" presName="node" presStyleLbl="node1" presStyleIdx="4" presStyleCnt="11">
        <dgm:presLayoutVars>
          <dgm:bulletEnabled val="1"/>
        </dgm:presLayoutVars>
      </dgm:prSet>
      <dgm:spPr/>
      <dgm:t>
        <a:bodyPr/>
        <a:lstStyle/>
        <a:p>
          <a:endParaRPr lang="da-DK" altLang="ja-JP"/>
        </a:p>
      </dgm:t>
    </dgm:pt>
    <dgm:pt modelId="{145F6312-6302-DE46-ACE0-0C6CC068B776}" type="pres">
      <dgm:prSet presAssocID="{A0D70737-6E8C-40D0-A052-ADE8C0BD43F4}" presName="sibTrans" presStyleLbl="sibTrans1D1" presStyleIdx="4" presStyleCnt="10"/>
      <dgm:spPr/>
      <dgm:t>
        <a:bodyPr/>
        <a:lstStyle/>
        <a:p>
          <a:endParaRPr lang="da-DK" altLang="ja-JP"/>
        </a:p>
      </dgm:t>
    </dgm:pt>
    <dgm:pt modelId="{31932DBA-420E-3741-9E9F-32B80803FF50}" type="pres">
      <dgm:prSet presAssocID="{A0D70737-6E8C-40D0-A052-ADE8C0BD43F4}" presName="connectorText" presStyleLbl="sibTrans1D1" presStyleIdx="4" presStyleCnt="10"/>
      <dgm:spPr/>
      <dgm:t>
        <a:bodyPr/>
        <a:lstStyle/>
        <a:p>
          <a:endParaRPr lang="da-DK" altLang="ja-JP"/>
        </a:p>
      </dgm:t>
    </dgm:pt>
    <dgm:pt modelId="{CC179483-05C3-CB45-BBF5-E86D248652CD}" type="pres">
      <dgm:prSet presAssocID="{11C78748-9C92-4764-972C-895A7D8DADBA}" presName="node" presStyleLbl="node1" presStyleIdx="5" presStyleCnt="11">
        <dgm:presLayoutVars>
          <dgm:bulletEnabled val="1"/>
        </dgm:presLayoutVars>
      </dgm:prSet>
      <dgm:spPr/>
      <dgm:t>
        <a:bodyPr/>
        <a:lstStyle/>
        <a:p>
          <a:endParaRPr lang="da-DK" altLang="ja-JP"/>
        </a:p>
      </dgm:t>
    </dgm:pt>
    <dgm:pt modelId="{659BB880-D99A-C746-A1E9-29F9AEB8B5EA}" type="pres">
      <dgm:prSet presAssocID="{19673173-7D4A-44A0-BBD0-846F1AE1381D}" presName="sibTrans" presStyleLbl="sibTrans1D1" presStyleIdx="5" presStyleCnt="10"/>
      <dgm:spPr/>
      <dgm:t>
        <a:bodyPr/>
        <a:lstStyle/>
        <a:p>
          <a:endParaRPr lang="da-DK" altLang="ja-JP"/>
        </a:p>
      </dgm:t>
    </dgm:pt>
    <dgm:pt modelId="{86E636A7-6F32-C449-A0E0-90892EAAFE55}" type="pres">
      <dgm:prSet presAssocID="{19673173-7D4A-44A0-BBD0-846F1AE1381D}" presName="connectorText" presStyleLbl="sibTrans1D1" presStyleIdx="5" presStyleCnt="10"/>
      <dgm:spPr/>
      <dgm:t>
        <a:bodyPr/>
        <a:lstStyle/>
        <a:p>
          <a:endParaRPr lang="da-DK" altLang="ja-JP"/>
        </a:p>
      </dgm:t>
    </dgm:pt>
    <dgm:pt modelId="{BC04DB9C-3393-2046-BB6F-9D5A2F7162ED}" type="pres">
      <dgm:prSet presAssocID="{14F4DE8A-A6A9-4E29-8804-5DC682A8B1EF}" presName="node" presStyleLbl="node1" presStyleIdx="6" presStyleCnt="11" custScaleX="123300">
        <dgm:presLayoutVars>
          <dgm:bulletEnabled val="1"/>
        </dgm:presLayoutVars>
      </dgm:prSet>
      <dgm:spPr/>
      <dgm:t>
        <a:bodyPr/>
        <a:lstStyle/>
        <a:p>
          <a:endParaRPr lang="da-DK" altLang="ja-JP"/>
        </a:p>
      </dgm:t>
    </dgm:pt>
    <dgm:pt modelId="{3AB60A96-B8EC-C643-84A3-89A0D68B04EA}" type="pres">
      <dgm:prSet presAssocID="{34C68318-E043-4F2A-BCA5-C89D1FBC36F3}" presName="sibTrans" presStyleLbl="sibTrans1D1" presStyleIdx="6" presStyleCnt="10"/>
      <dgm:spPr/>
      <dgm:t>
        <a:bodyPr/>
        <a:lstStyle/>
        <a:p>
          <a:endParaRPr lang="da-DK" altLang="ja-JP"/>
        </a:p>
      </dgm:t>
    </dgm:pt>
    <dgm:pt modelId="{01EBEB32-C9B0-F943-B8A7-85CB9E3632F0}" type="pres">
      <dgm:prSet presAssocID="{34C68318-E043-4F2A-BCA5-C89D1FBC36F3}" presName="connectorText" presStyleLbl="sibTrans1D1" presStyleIdx="6" presStyleCnt="10"/>
      <dgm:spPr/>
      <dgm:t>
        <a:bodyPr/>
        <a:lstStyle/>
        <a:p>
          <a:endParaRPr lang="da-DK" altLang="ja-JP"/>
        </a:p>
      </dgm:t>
    </dgm:pt>
    <dgm:pt modelId="{0F0E69E6-4DB8-044E-8CE7-2C6BF9BD02F0}" type="pres">
      <dgm:prSet presAssocID="{B3FD601A-91F9-4381-A9FD-1234CB03E7DD}" presName="node" presStyleLbl="node1" presStyleIdx="7" presStyleCnt="11" custScaleX="114178">
        <dgm:presLayoutVars>
          <dgm:bulletEnabled val="1"/>
        </dgm:presLayoutVars>
      </dgm:prSet>
      <dgm:spPr/>
      <dgm:t>
        <a:bodyPr/>
        <a:lstStyle/>
        <a:p>
          <a:endParaRPr lang="da-DK" altLang="ja-JP"/>
        </a:p>
      </dgm:t>
    </dgm:pt>
    <dgm:pt modelId="{B389306A-08D9-9345-9083-AB54723ABBB2}" type="pres">
      <dgm:prSet presAssocID="{BA24636E-084A-458D-95F0-E0FF49CC9734}" presName="sibTrans" presStyleLbl="sibTrans1D1" presStyleIdx="7" presStyleCnt="10"/>
      <dgm:spPr/>
      <dgm:t>
        <a:bodyPr/>
        <a:lstStyle/>
        <a:p>
          <a:endParaRPr lang="da-DK" altLang="ja-JP"/>
        </a:p>
      </dgm:t>
    </dgm:pt>
    <dgm:pt modelId="{3DD1787F-D685-E549-B22A-A04C7B26016E}" type="pres">
      <dgm:prSet presAssocID="{BA24636E-084A-458D-95F0-E0FF49CC9734}" presName="connectorText" presStyleLbl="sibTrans1D1" presStyleIdx="7" presStyleCnt="10"/>
      <dgm:spPr/>
      <dgm:t>
        <a:bodyPr/>
        <a:lstStyle/>
        <a:p>
          <a:endParaRPr lang="da-DK" altLang="ja-JP"/>
        </a:p>
      </dgm:t>
    </dgm:pt>
    <dgm:pt modelId="{DD87C88E-DA28-A04E-AD62-0A9EF3D07829}" type="pres">
      <dgm:prSet presAssocID="{AFC16928-AE09-4D47-BF3C-08E40AC680BB}" presName="node" presStyleLbl="node1" presStyleIdx="8" presStyleCnt="11" custScaleX="246117">
        <dgm:presLayoutVars>
          <dgm:bulletEnabled val="1"/>
        </dgm:presLayoutVars>
      </dgm:prSet>
      <dgm:spPr/>
      <dgm:t>
        <a:bodyPr/>
        <a:lstStyle/>
        <a:p>
          <a:endParaRPr lang="da-DK" altLang="ja-JP"/>
        </a:p>
      </dgm:t>
    </dgm:pt>
    <dgm:pt modelId="{DA5ACABB-8A58-C149-B563-36AEB02FD1FE}" type="pres">
      <dgm:prSet presAssocID="{DECF404D-AD7B-4E51-A0ED-D89BB9908A0F}" presName="sibTrans" presStyleLbl="sibTrans1D1" presStyleIdx="8" presStyleCnt="10"/>
      <dgm:spPr/>
      <dgm:t>
        <a:bodyPr/>
        <a:lstStyle/>
        <a:p>
          <a:endParaRPr lang="da-DK" altLang="ja-JP"/>
        </a:p>
      </dgm:t>
    </dgm:pt>
    <dgm:pt modelId="{203D7D1E-AB10-F341-8806-8062B0206FD9}" type="pres">
      <dgm:prSet presAssocID="{DECF404D-AD7B-4E51-A0ED-D89BB9908A0F}" presName="connectorText" presStyleLbl="sibTrans1D1" presStyleIdx="8" presStyleCnt="10"/>
      <dgm:spPr/>
      <dgm:t>
        <a:bodyPr/>
        <a:lstStyle/>
        <a:p>
          <a:endParaRPr lang="da-DK" altLang="ja-JP"/>
        </a:p>
      </dgm:t>
    </dgm:pt>
    <dgm:pt modelId="{CFA9B001-A36A-1949-A7AA-F6FBE0FBFC81}" type="pres">
      <dgm:prSet presAssocID="{DC8E1B1B-438F-4904-B99A-CDA3B7D7A645}" presName="node" presStyleLbl="node1" presStyleIdx="9" presStyleCnt="11">
        <dgm:presLayoutVars>
          <dgm:bulletEnabled val="1"/>
        </dgm:presLayoutVars>
      </dgm:prSet>
      <dgm:spPr/>
      <dgm:t>
        <a:bodyPr/>
        <a:lstStyle/>
        <a:p>
          <a:endParaRPr lang="da-DK" altLang="ja-JP"/>
        </a:p>
      </dgm:t>
    </dgm:pt>
    <dgm:pt modelId="{C76A87A0-BFB3-7A44-9A51-38812FA22430}" type="pres">
      <dgm:prSet presAssocID="{A0342A3D-3FB7-422B-94F0-D4062E3E9473}" presName="sibTrans" presStyleLbl="sibTrans1D1" presStyleIdx="9" presStyleCnt="10"/>
      <dgm:spPr/>
      <dgm:t>
        <a:bodyPr/>
        <a:lstStyle/>
        <a:p>
          <a:endParaRPr lang="da-DK" altLang="ja-JP"/>
        </a:p>
      </dgm:t>
    </dgm:pt>
    <dgm:pt modelId="{358FD17A-6459-2B45-943A-3234808A6EA9}" type="pres">
      <dgm:prSet presAssocID="{A0342A3D-3FB7-422B-94F0-D4062E3E9473}" presName="connectorText" presStyleLbl="sibTrans1D1" presStyleIdx="9" presStyleCnt="10"/>
      <dgm:spPr/>
      <dgm:t>
        <a:bodyPr/>
        <a:lstStyle/>
        <a:p>
          <a:endParaRPr lang="da-DK" altLang="ja-JP"/>
        </a:p>
      </dgm:t>
    </dgm:pt>
    <dgm:pt modelId="{0387DF6F-4DFC-6149-B3B0-618D67FE118C}" type="pres">
      <dgm:prSet presAssocID="{DF90A210-40AB-4DFD-97CA-1389D3B0ECC3}" presName="node" presStyleLbl="node1" presStyleIdx="10" presStyleCnt="11">
        <dgm:presLayoutVars>
          <dgm:bulletEnabled val="1"/>
        </dgm:presLayoutVars>
      </dgm:prSet>
      <dgm:spPr/>
      <dgm:t>
        <a:bodyPr/>
        <a:lstStyle/>
        <a:p>
          <a:endParaRPr lang="da-DK" altLang="ja-JP"/>
        </a:p>
      </dgm:t>
    </dgm:pt>
  </dgm:ptLst>
  <dgm:cxnLst>
    <dgm:cxn modelId="{F17B507A-CCFF-6048-8030-0BD8F9DF1037}" type="presOf" srcId="{3F99047E-1A16-4CBA-8286-172B0B173EB0}" destId="{E4C14AB1-FECA-464E-A38C-74F30BCFF623}" srcOrd="1" destOrd="0" presId="urn:microsoft.com/office/officeart/2005/8/layout/bProcess3"/>
    <dgm:cxn modelId="{9BA0D7FE-F7A9-1647-8B02-D375877CA710}" type="presOf" srcId="{19673173-7D4A-44A0-BBD0-846F1AE1381D}" destId="{86E636A7-6F32-C449-A0E0-90892EAAFE55}" srcOrd="1" destOrd="0" presId="urn:microsoft.com/office/officeart/2005/8/layout/bProcess3"/>
    <dgm:cxn modelId="{33DF3F9E-8058-5A4E-8684-A21F2C04E62B}" type="presOf" srcId="{9FA7A6FD-F57D-4B7D-AC4B-E8FFB492EA55}" destId="{4EE998A7-67B5-2C42-95DE-A9562A309FA9}" srcOrd="1" destOrd="0" presId="urn:microsoft.com/office/officeart/2005/8/layout/bProcess3"/>
    <dgm:cxn modelId="{BBFE3E17-FE80-40E2-8E5B-7AA56476FD4C}" srcId="{7EC547D7-99EE-472C-AAA0-73E7453E5519}" destId="{11C78748-9C92-4764-972C-895A7D8DADBA}" srcOrd="5" destOrd="0" parTransId="{E23B3816-AB8D-4AF5-A2C1-E71ECA79A158}" sibTransId="{19673173-7D4A-44A0-BBD0-846F1AE1381D}"/>
    <dgm:cxn modelId="{529F65E0-76CC-094D-8343-72BC623D92CF}" type="presOf" srcId="{7EC547D7-99EE-472C-AAA0-73E7453E5519}" destId="{4AA02793-CD63-A846-B5FF-452E5860B5AE}" srcOrd="0" destOrd="0" presId="urn:microsoft.com/office/officeart/2005/8/layout/bProcess3"/>
    <dgm:cxn modelId="{8E7BB271-0296-4D45-8AE2-46E0D5811DD0}" type="presOf" srcId="{97DD63E7-5067-4806-8771-85662C84E089}" destId="{9E2907B9-437C-9740-8C8D-6A5EAB634842}" srcOrd="0" destOrd="0" presId="urn:microsoft.com/office/officeart/2005/8/layout/bProcess3"/>
    <dgm:cxn modelId="{CE6F6B2F-C1FB-C84C-9239-51B9405EB2D5}" type="presOf" srcId="{B3FD601A-91F9-4381-A9FD-1234CB03E7DD}" destId="{0F0E69E6-4DB8-044E-8CE7-2C6BF9BD02F0}" srcOrd="0" destOrd="0" presId="urn:microsoft.com/office/officeart/2005/8/layout/bProcess3"/>
    <dgm:cxn modelId="{B2A1CD35-E130-9940-A09A-73A6390DF829}" type="presOf" srcId="{9FA7A6FD-F57D-4B7D-AC4B-E8FFB492EA55}" destId="{AE14A562-2A40-2C4E-AA81-048024CFA7AD}" srcOrd="0" destOrd="0" presId="urn:microsoft.com/office/officeart/2005/8/layout/bProcess3"/>
    <dgm:cxn modelId="{704A4EE8-063F-4948-B0E2-8AEEB57DB6B6}" srcId="{7EC547D7-99EE-472C-AAA0-73E7453E5519}" destId="{FB0E8BAD-6AFF-489D-81A1-20DD7F0730BB}" srcOrd="4" destOrd="0" parTransId="{BFF9095F-FA7A-4F2F-9A5D-C28BEE82FFBC}" sibTransId="{A0D70737-6E8C-40D0-A052-ADE8C0BD43F4}"/>
    <dgm:cxn modelId="{3D698C3C-F430-DB40-95CF-F59F45E53686}" type="presOf" srcId="{DF90A210-40AB-4DFD-97CA-1389D3B0ECC3}" destId="{0387DF6F-4DFC-6149-B3B0-618D67FE118C}" srcOrd="0" destOrd="0" presId="urn:microsoft.com/office/officeart/2005/8/layout/bProcess3"/>
    <dgm:cxn modelId="{F6CEEC7A-2FC2-A54D-9BF6-2B9C8816D433}" type="presOf" srcId="{A0D70737-6E8C-40D0-A052-ADE8C0BD43F4}" destId="{31932DBA-420E-3741-9E9F-32B80803FF50}" srcOrd="1" destOrd="0" presId="urn:microsoft.com/office/officeart/2005/8/layout/bProcess3"/>
    <dgm:cxn modelId="{A46BAB57-8507-7E42-9D17-10B7B117C6DB}" type="presOf" srcId="{FB0E8BAD-6AFF-489D-81A1-20DD7F0730BB}" destId="{1774F19B-E589-A34B-B70A-C871A1B4C80A}" srcOrd="0" destOrd="0" presId="urn:microsoft.com/office/officeart/2005/8/layout/bProcess3"/>
    <dgm:cxn modelId="{BA32CDF0-3E79-684B-AEA4-6DA420925356}" type="presOf" srcId="{D0562835-7679-4BE2-8634-23690EA57CF8}" destId="{FA0031AD-23B3-4D43-B38E-FB2235A4938F}" srcOrd="0" destOrd="0" presId="urn:microsoft.com/office/officeart/2005/8/layout/bProcess3"/>
    <dgm:cxn modelId="{D18F5157-097E-FE45-835B-52ACF5A2B672}" type="presOf" srcId="{D54B8EE2-8E8F-4A07-A152-ADCE16106976}" destId="{8CBDCE79-7733-4743-9CD3-3F879C1C3B8C}" srcOrd="1" destOrd="0" presId="urn:microsoft.com/office/officeart/2005/8/layout/bProcess3"/>
    <dgm:cxn modelId="{3885C746-34B5-48EB-9E9C-C7268B0EC0BA}" srcId="{7EC547D7-99EE-472C-AAA0-73E7453E5519}" destId="{DF90A210-40AB-4DFD-97CA-1389D3B0ECC3}" srcOrd="10" destOrd="0" parTransId="{7BD4F49C-D0D1-4D20-88BA-7ECB5C0E5376}" sibTransId="{56738085-7755-4BE2-942B-0C7056926718}"/>
    <dgm:cxn modelId="{D16C1BE2-46D4-034B-8468-B3161C6AC68D}" type="presOf" srcId="{A0342A3D-3FB7-422B-94F0-D4062E3E9473}" destId="{C76A87A0-BFB3-7A44-9A51-38812FA22430}" srcOrd="0" destOrd="0" presId="urn:microsoft.com/office/officeart/2005/8/layout/bProcess3"/>
    <dgm:cxn modelId="{0C4475AB-3377-5246-B242-62B26FC1B975}" type="presOf" srcId="{A0342A3D-3FB7-422B-94F0-D4062E3E9473}" destId="{358FD17A-6459-2B45-943A-3234808A6EA9}" srcOrd="1" destOrd="0" presId="urn:microsoft.com/office/officeart/2005/8/layout/bProcess3"/>
    <dgm:cxn modelId="{6D5E4D08-4104-416F-BF85-808581D86D32}" srcId="{7EC547D7-99EE-472C-AAA0-73E7453E5519}" destId="{DC8E1B1B-438F-4904-B99A-CDA3B7D7A645}" srcOrd="9" destOrd="0" parTransId="{D891813A-2A64-4DE3-BFE4-EED333099181}" sibTransId="{A0342A3D-3FB7-422B-94F0-D4062E3E9473}"/>
    <dgm:cxn modelId="{D511F3C9-12D6-CC4E-A24B-ED43F4DF8900}" type="presOf" srcId="{18158480-AAC6-478E-BF1B-8A2C16B5232A}" destId="{1DC505B0-2AC8-8E4D-917C-FDE8F39D39A3}" srcOrd="0" destOrd="0" presId="urn:microsoft.com/office/officeart/2005/8/layout/bProcess3"/>
    <dgm:cxn modelId="{ED5F92CD-AAFE-324E-BF32-A6E891CA5F5E}" type="presOf" srcId="{34C68318-E043-4F2A-BCA5-C89D1FBC36F3}" destId="{3AB60A96-B8EC-C643-84A3-89A0D68B04EA}" srcOrd="0" destOrd="0" presId="urn:microsoft.com/office/officeart/2005/8/layout/bProcess3"/>
    <dgm:cxn modelId="{B8314A03-D0CB-466B-AD43-F7D84BE64B4F}" srcId="{7EC547D7-99EE-472C-AAA0-73E7453E5519}" destId="{D0562835-7679-4BE2-8634-23690EA57CF8}" srcOrd="0" destOrd="0" parTransId="{6A767732-6EA6-4EBB-B476-CA9F6FAAD311}" sibTransId="{3F99047E-1A16-4CBA-8286-172B0B173EB0}"/>
    <dgm:cxn modelId="{9B6737F9-43F1-2C4C-BC96-98F742AE1D92}" type="presOf" srcId="{DECF404D-AD7B-4E51-A0ED-D89BB9908A0F}" destId="{203D7D1E-AB10-F341-8806-8062B0206FD9}" srcOrd="1" destOrd="0" presId="urn:microsoft.com/office/officeart/2005/8/layout/bProcess3"/>
    <dgm:cxn modelId="{5F029651-5E61-5B4D-8E89-800F6E80D961}" type="presOf" srcId="{19673173-7D4A-44A0-BBD0-846F1AE1381D}" destId="{659BB880-D99A-C746-A1E9-29F9AEB8B5EA}" srcOrd="0" destOrd="0" presId="urn:microsoft.com/office/officeart/2005/8/layout/bProcess3"/>
    <dgm:cxn modelId="{37BCADC4-986D-49BB-913B-BA6C8BBF8ACB}" srcId="{7EC547D7-99EE-472C-AAA0-73E7453E5519}" destId="{B3FD601A-91F9-4381-A9FD-1234CB03E7DD}" srcOrd="7" destOrd="0" parTransId="{D63F90A2-D0C3-4E2D-9A25-F1918235DC72}" sibTransId="{BA24636E-084A-458D-95F0-E0FF49CC9734}"/>
    <dgm:cxn modelId="{0C8EE4D1-DD44-6D4D-A1B9-4181425942F1}" type="presOf" srcId="{CF8F7E5E-608F-4D0B-A1A9-764D9A0B3A4F}" destId="{76428E6B-1CD6-9045-8D75-4F74009F1229}" srcOrd="0" destOrd="0" presId="urn:microsoft.com/office/officeart/2005/8/layout/bProcess3"/>
    <dgm:cxn modelId="{801C3851-6956-46E0-90A0-A737C26A9E9E}" srcId="{7EC547D7-99EE-472C-AAA0-73E7453E5519}" destId="{18158480-AAC6-478E-BF1B-8A2C16B5232A}" srcOrd="3" destOrd="0" parTransId="{E4CD0C40-E249-47F7-A6E8-68DF5ECBCFC3}" sibTransId="{CF8F7E5E-608F-4D0B-A1A9-764D9A0B3A4F}"/>
    <dgm:cxn modelId="{A16501DE-3D24-4FBB-9BBC-EF363A5A1390}" srcId="{7EC547D7-99EE-472C-AAA0-73E7453E5519}" destId="{14F4DE8A-A6A9-4E29-8804-5DC682A8B1EF}" srcOrd="6" destOrd="0" parTransId="{67108927-B13A-47C2-9FE2-829433AAC536}" sibTransId="{34C68318-E043-4F2A-BCA5-C89D1FBC36F3}"/>
    <dgm:cxn modelId="{8B77CAD6-E372-5646-B8B0-B1718AD2CEC1}" type="presOf" srcId="{34C68318-E043-4F2A-BCA5-C89D1FBC36F3}" destId="{01EBEB32-C9B0-F943-B8A7-85CB9E3632F0}" srcOrd="1" destOrd="0" presId="urn:microsoft.com/office/officeart/2005/8/layout/bProcess3"/>
    <dgm:cxn modelId="{605F282D-1574-B942-A125-78050B1FC089}" type="presOf" srcId="{3F99047E-1A16-4CBA-8286-172B0B173EB0}" destId="{7469F149-4CE9-A049-8C33-CF2EA802A053}" srcOrd="0" destOrd="0" presId="urn:microsoft.com/office/officeart/2005/8/layout/bProcess3"/>
    <dgm:cxn modelId="{B816DB56-6FC4-E948-AAE3-22B7D74F0A98}" type="presOf" srcId="{DC8E1B1B-438F-4904-B99A-CDA3B7D7A645}" destId="{CFA9B001-A36A-1949-A7AA-F6FBE0FBFC81}" srcOrd="0" destOrd="0" presId="urn:microsoft.com/office/officeart/2005/8/layout/bProcess3"/>
    <dgm:cxn modelId="{38FBF17D-9AD8-7A49-BC44-F10838EE7244}" type="presOf" srcId="{46177A0A-49F3-420A-8D66-D69246BB46D4}" destId="{45C41B50-8288-CA41-9431-272C0C00D35A}" srcOrd="0" destOrd="0" presId="urn:microsoft.com/office/officeart/2005/8/layout/bProcess3"/>
    <dgm:cxn modelId="{01118F34-CC0A-E442-A1D4-A1A27DD836F8}" type="presOf" srcId="{14F4DE8A-A6A9-4E29-8804-5DC682A8B1EF}" destId="{BC04DB9C-3393-2046-BB6F-9D5A2F7162ED}" srcOrd="0" destOrd="0" presId="urn:microsoft.com/office/officeart/2005/8/layout/bProcess3"/>
    <dgm:cxn modelId="{BE12D77B-1AEA-4984-90FE-B1967B911B01}" srcId="{7EC547D7-99EE-472C-AAA0-73E7453E5519}" destId="{AFC16928-AE09-4D47-BF3C-08E40AC680BB}" srcOrd="8" destOrd="0" parTransId="{8A316958-A4FD-41F2-A692-7FE3A49C9C47}" sibTransId="{DECF404D-AD7B-4E51-A0ED-D89BB9908A0F}"/>
    <dgm:cxn modelId="{081BFD77-288C-4FC8-ACA0-85B6EF636CF8}" srcId="{7EC547D7-99EE-472C-AAA0-73E7453E5519}" destId="{46177A0A-49F3-420A-8D66-D69246BB46D4}" srcOrd="2" destOrd="0" parTransId="{73FBDA7F-D994-4D66-B61C-D0FD2AF4C3BD}" sibTransId="{D54B8EE2-8E8F-4A07-A152-ADCE16106976}"/>
    <dgm:cxn modelId="{516411CE-6F1B-B44F-B8CD-3D9ED0031737}" type="presOf" srcId="{AFC16928-AE09-4D47-BF3C-08E40AC680BB}" destId="{DD87C88E-DA28-A04E-AD62-0A9EF3D07829}" srcOrd="0" destOrd="0" presId="urn:microsoft.com/office/officeart/2005/8/layout/bProcess3"/>
    <dgm:cxn modelId="{951C8E29-5417-364E-9BDB-A7872605F22A}" type="presOf" srcId="{A0D70737-6E8C-40D0-A052-ADE8C0BD43F4}" destId="{145F6312-6302-DE46-ACE0-0C6CC068B776}" srcOrd="0" destOrd="0" presId="urn:microsoft.com/office/officeart/2005/8/layout/bProcess3"/>
    <dgm:cxn modelId="{B592E44E-BFB1-314B-882D-5FE093723D9A}" type="presOf" srcId="{11C78748-9C92-4764-972C-895A7D8DADBA}" destId="{CC179483-05C3-CB45-BBF5-E86D248652CD}" srcOrd="0" destOrd="0" presId="urn:microsoft.com/office/officeart/2005/8/layout/bProcess3"/>
    <dgm:cxn modelId="{373EE69C-0288-4CD7-A391-0E44E71E8312}" srcId="{7EC547D7-99EE-472C-AAA0-73E7453E5519}" destId="{97DD63E7-5067-4806-8771-85662C84E089}" srcOrd="1" destOrd="0" parTransId="{0B7DFDA2-2BCD-46D7-902C-51C1D91369B7}" sibTransId="{9FA7A6FD-F57D-4B7D-AC4B-E8FFB492EA55}"/>
    <dgm:cxn modelId="{75B428D1-594C-CC45-8E77-05FCBE7164F2}" type="presOf" srcId="{BA24636E-084A-458D-95F0-E0FF49CC9734}" destId="{3DD1787F-D685-E549-B22A-A04C7B26016E}" srcOrd="1" destOrd="0" presId="urn:microsoft.com/office/officeart/2005/8/layout/bProcess3"/>
    <dgm:cxn modelId="{A7DE6AD9-44A8-0540-9147-E906080C7437}" type="presOf" srcId="{BA24636E-084A-458D-95F0-E0FF49CC9734}" destId="{B389306A-08D9-9345-9083-AB54723ABBB2}" srcOrd="0" destOrd="0" presId="urn:microsoft.com/office/officeart/2005/8/layout/bProcess3"/>
    <dgm:cxn modelId="{4108AE01-B1BA-0148-BA02-63278219D7F0}" type="presOf" srcId="{DECF404D-AD7B-4E51-A0ED-D89BB9908A0F}" destId="{DA5ACABB-8A58-C149-B563-36AEB02FD1FE}" srcOrd="0" destOrd="0" presId="urn:microsoft.com/office/officeart/2005/8/layout/bProcess3"/>
    <dgm:cxn modelId="{C4B0F041-5BDD-9D42-9A5E-F3739B6C8BD4}" type="presOf" srcId="{D54B8EE2-8E8F-4A07-A152-ADCE16106976}" destId="{E3F4C9A8-B00D-9A4C-AEA6-04C1D4E05926}" srcOrd="0" destOrd="0" presId="urn:microsoft.com/office/officeart/2005/8/layout/bProcess3"/>
    <dgm:cxn modelId="{D1162795-A495-934D-B5C6-46AC2979E305}" type="presOf" srcId="{CF8F7E5E-608F-4D0B-A1A9-764D9A0B3A4F}" destId="{B685FD1D-5D72-924E-9810-E78F11CE0611}" srcOrd="1" destOrd="0" presId="urn:microsoft.com/office/officeart/2005/8/layout/bProcess3"/>
    <dgm:cxn modelId="{C90A5761-AFA7-754E-BC03-90B400D101B2}" type="presParOf" srcId="{4AA02793-CD63-A846-B5FF-452E5860B5AE}" destId="{FA0031AD-23B3-4D43-B38E-FB2235A4938F}" srcOrd="0" destOrd="0" presId="urn:microsoft.com/office/officeart/2005/8/layout/bProcess3"/>
    <dgm:cxn modelId="{739F8C5D-96CD-7E4C-97A9-B3B47ECE9213}" type="presParOf" srcId="{4AA02793-CD63-A846-B5FF-452E5860B5AE}" destId="{7469F149-4CE9-A049-8C33-CF2EA802A053}" srcOrd="1" destOrd="0" presId="urn:microsoft.com/office/officeart/2005/8/layout/bProcess3"/>
    <dgm:cxn modelId="{1B65EC6F-A875-714A-AA11-6C62A05CEDF7}" type="presParOf" srcId="{7469F149-4CE9-A049-8C33-CF2EA802A053}" destId="{E4C14AB1-FECA-464E-A38C-74F30BCFF623}" srcOrd="0" destOrd="0" presId="urn:microsoft.com/office/officeart/2005/8/layout/bProcess3"/>
    <dgm:cxn modelId="{32F54267-E923-D74D-AF94-3D72809C87DD}" type="presParOf" srcId="{4AA02793-CD63-A846-B5FF-452E5860B5AE}" destId="{9E2907B9-437C-9740-8C8D-6A5EAB634842}" srcOrd="2" destOrd="0" presId="urn:microsoft.com/office/officeart/2005/8/layout/bProcess3"/>
    <dgm:cxn modelId="{961C3A6E-36B0-6D44-9D52-3F34D179F630}" type="presParOf" srcId="{4AA02793-CD63-A846-B5FF-452E5860B5AE}" destId="{AE14A562-2A40-2C4E-AA81-048024CFA7AD}" srcOrd="3" destOrd="0" presId="urn:microsoft.com/office/officeart/2005/8/layout/bProcess3"/>
    <dgm:cxn modelId="{8A19FF27-150D-4E46-AB68-614D02148B51}" type="presParOf" srcId="{AE14A562-2A40-2C4E-AA81-048024CFA7AD}" destId="{4EE998A7-67B5-2C42-95DE-A9562A309FA9}" srcOrd="0" destOrd="0" presId="urn:microsoft.com/office/officeart/2005/8/layout/bProcess3"/>
    <dgm:cxn modelId="{1FD50BA4-C9B1-2F4A-BC00-BF4B0BCEF29F}" type="presParOf" srcId="{4AA02793-CD63-A846-B5FF-452E5860B5AE}" destId="{45C41B50-8288-CA41-9431-272C0C00D35A}" srcOrd="4" destOrd="0" presId="urn:microsoft.com/office/officeart/2005/8/layout/bProcess3"/>
    <dgm:cxn modelId="{FE2FA756-631D-BC41-A4D9-38E476D91D14}" type="presParOf" srcId="{4AA02793-CD63-A846-B5FF-452E5860B5AE}" destId="{E3F4C9A8-B00D-9A4C-AEA6-04C1D4E05926}" srcOrd="5" destOrd="0" presId="urn:microsoft.com/office/officeart/2005/8/layout/bProcess3"/>
    <dgm:cxn modelId="{93D87C95-62D0-EA4D-8885-4CFE04802902}" type="presParOf" srcId="{E3F4C9A8-B00D-9A4C-AEA6-04C1D4E05926}" destId="{8CBDCE79-7733-4743-9CD3-3F879C1C3B8C}" srcOrd="0" destOrd="0" presId="urn:microsoft.com/office/officeart/2005/8/layout/bProcess3"/>
    <dgm:cxn modelId="{67690B8F-56BF-2C48-98BF-398513F766FC}" type="presParOf" srcId="{4AA02793-CD63-A846-B5FF-452E5860B5AE}" destId="{1DC505B0-2AC8-8E4D-917C-FDE8F39D39A3}" srcOrd="6" destOrd="0" presId="urn:microsoft.com/office/officeart/2005/8/layout/bProcess3"/>
    <dgm:cxn modelId="{68CEF66C-A097-FA48-92B3-2DFEA00E5608}" type="presParOf" srcId="{4AA02793-CD63-A846-B5FF-452E5860B5AE}" destId="{76428E6B-1CD6-9045-8D75-4F74009F1229}" srcOrd="7" destOrd="0" presId="urn:microsoft.com/office/officeart/2005/8/layout/bProcess3"/>
    <dgm:cxn modelId="{2E63EDE4-5C7D-A345-BAB5-EB4D0A6C4C4F}" type="presParOf" srcId="{76428E6B-1CD6-9045-8D75-4F74009F1229}" destId="{B685FD1D-5D72-924E-9810-E78F11CE0611}" srcOrd="0" destOrd="0" presId="urn:microsoft.com/office/officeart/2005/8/layout/bProcess3"/>
    <dgm:cxn modelId="{7588CE07-FCD2-C649-9074-DB63BCFB8F8C}" type="presParOf" srcId="{4AA02793-CD63-A846-B5FF-452E5860B5AE}" destId="{1774F19B-E589-A34B-B70A-C871A1B4C80A}" srcOrd="8" destOrd="0" presId="urn:microsoft.com/office/officeart/2005/8/layout/bProcess3"/>
    <dgm:cxn modelId="{092FE89C-5B62-2047-99DC-176C84DBE08A}" type="presParOf" srcId="{4AA02793-CD63-A846-B5FF-452E5860B5AE}" destId="{145F6312-6302-DE46-ACE0-0C6CC068B776}" srcOrd="9" destOrd="0" presId="urn:microsoft.com/office/officeart/2005/8/layout/bProcess3"/>
    <dgm:cxn modelId="{C1D3552A-4BF5-964B-8B83-EC5B4EDA8A97}" type="presParOf" srcId="{145F6312-6302-DE46-ACE0-0C6CC068B776}" destId="{31932DBA-420E-3741-9E9F-32B80803FF50}" srcOrd="0" destOrd="0" presId="urn:microsoft.com/office/officeart/2005/8/layout/bProcess3"/>
    <dgm:cxn modelId="{560F79B5-0C89-5746-93CA-8E0ECEFB5474}" type="presParOf" srcId="{4AA02793-CD63-A846-B5FF-452E5860B5AE}" destId="{CC179483-05C3-CB45-BBF5-E86D248652CD}" srcOrd="10" destOrd="0" presId="urn:microsoft.com/office/officeart/2005/8/layout/bProcess3"/>
    <dgm:cxn modelId="{380CB8F8-D041-8547-92CF-36DC9E4B62BE}" type="presParOf" srcId="{4AA02793-CD63-A846-B5FF-452E5860B5AE}" destId="{659BB880-D99A-C746-A1E9-29F9AEB8B5EA}" srcOrd="11" destOrd="0" presId="urn:microsoft.com/office/officeart/2005/8/layout/bProcess3"/>
    <dgm:cxn modelId="{9BE5AE85-BCD6-BD4A-A1EF-F0215CA584DD}" type="presParOf" srcId="{659BB880-D99A-C746-A1E9-29F9AEB8B5EA}" destId="{86E636A7-6F32-C449-A0E0-90892EAAFE55}" srcOrd="0" destOrd="0" presId="urn:microsoft.com/office/officeart/2005/8/layout/bProcess3"/>
    <dgm:cxn modelId="{73B054F6-CFE4-1E41-B84E-F71183A32AF7}" type="presParOf" srcId="{4AA02793-CD63-A846-B5FF-452E5860B5AE}" destId="{BC04DB9C-3393-2046-BB6F-9D5A2F7162ED}" srcOrd="12" destOrd="0" presId="urn:microsoft.com/office/officeart/2005/8/layout/bProcess3"/>
    <dgm:cxn modelId="{5F6819E4-A74A-C244-86AE-8F296801C489}" type="presParOf" srcId="{4AA02793-CD63-A846-B5FF-452E5860B5AE}" destId="{3AB60A96-B8EC-C643-84A3-89A0D68B04EA}" srcOrd="13" destOrd="0" presId="urn:microsoft.com/office/officeart/2005/8/layout/bProcess3"/>
    <dgm:cxn modelId="{30DD84AE-6C27-C245-907A-B00D65742634}" type="presParOf" srcId="{3AB60A96-B8EC-C643-84A3-89A0D68B04EA}" destId="{01EBEB32-C9B0-F943-B8A7-85CB9E3632F0}" srcOrd="0" destOrd="0" presId="urn:microsoft.com/office/officeart/2005/8/layout/bProcess3"/>
    <dgm:cxn modelId="{BB66E043-3619-734B-B388-BA31D4D08F20}" type="presParOf" srcId="{4AA02793-CD63-A846-B5FF-452E5860B5AE}" destId="{0F0E69E6-4DB8-044E-8CE7-2C6BF9BD02F0}" srcOrd="14" destOrd="0" presId="urn:microsoft.com/office/officeart/2005/8/layout/bProcess3"/>
    <dgm:cxn modelId="{5FBABFC7-9D12-4A46-A6B5-12EDA816E642}" type="presParOf" srcId="{4AA02793-CD63-A846-B5FF-452E5860B5AE}" destId="{B389306A-08D9-9345-9083-AB54723ABBB2}" srcOrd="15" destOrd="0" presId="urn:microsoft.com/office/officeart/2005/8/layout/bProcess3"/>
    <dgm:cxn modelId="{F0C4EC5D-1E9E-9D43-A580-E028D9DB3E08}" type="presParOf" srcId="{B389306A-08D9-9345-9083-AB54723ABBB2}" destId="{3DD1787F-D685-E549-B22A-A04C7B26016E}" srcOrd="0" destOrd="0" presId="urn:microsoft.com/office/officeart/2005/8/layout/bProcess3"/>
    <dgm:cxn modelId="{F7A2944C-741C-3E4C-A8AD-F0F80C8EA651}" type="presParOf" srcId="{4AA02793-CD63-A846-B5FF-452E5860B5AE}" destId="{DD87C88E-DA28-A04E-AD62-0A9EF3D07829}" srcOrd="16" destOrd="0" presId="urn:microsoft.com/office/officeart/2005/8/layout/bProcess3"/>
    <dgm:cxn modelId="{66A11EDE-2F6A-E149-BF86-B1FF1EFA2D39}" type="presParOf" srcId="{4AA02793-CD63-A846-B5FF-452E5860B5AE}" destId="{DA5ACABB-8A58-C149-B563-36AEB02FD1FE}" srcOrd="17" destOrd="0" presId="urn:microsoft.com/office/officeart/2005/8/layout/bProcess3"/>
    <dgm:cxn modelId="{BBDC6BEB-4367-2D45-8152-E266DF3B5C51}" type="presParOf" srcId="{DA5ACABB-8A58-C149-B563-36AEB02FD1FE}" destId="{203D7D1E-AB10-F341-8806-8062B0206FD9}" srcOrd="0" destOrd="0" presId="urn:microsoft.com/office/officeart/2005/8/layout/bProcess3"/>
    <dgm:cxn modelId="{9259C12B-089B-2845-88C2-3F6BE84C9FD3}" type="presParOf" srcId="{4AA02793-CD63-A846-B5FF-452E5860B5AE}" destId="{CFA9B001-A36A-1949-A7AA-F6FBE0FBFC81}" srcOrd="18" destOrd="0" presId="urn:microsoft.com/office/officeart/2005/8/layout/bProcess3"/>
    <dgm:cxn modelId="{87AD387D-AE1C-9C4B-AD0E-EB8A8C274EAF}" type="presParOf" srcId="{4AA02793-CD63-A846-B5FF-452E5860B5AE}" destId="{C76A87A0-BFB3-7A44-9A51-38812FA22430}" srcOrd="19" destOrd="0" presId="urn:microsoft.com/office/officeart/2005/8/layout/bProcess3"/>
    <dgm:cxn modelId="{4F97C9EE-4B7A-314E-84E4-7C32BAFA0248}" type="presParOf" srcId="{C76A87A0-BFB3-7A44-9A51-38812FA22430}" destId="{358FD17A-6459-2B45-943A-3234808A6EA9}" srcOrd="0" destOrd="0" presId="urn:microsoft.com/office/officeart/2005/8/layout/bProcess3"/>
    <dgm:cxn modelId="{CB51B674-22C5-6547-9064-4E1C9B545706}" type="presParOf" srcId="{4AA02793-CD63-A846-B5FF-452E5860B5AE}" destId="{0387DF6F-4DFC-6149-B3B0-618D67FE118C}"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9F149-4CE9-A049-8C33-CF2EA802A053}">
      <dsp:nvSpPr>
        <dsp:cNvPr id="0" name=""/>
        <dsp:cNvSpPr/>
      </dsp:nvSpPr>
      <dsp:spPr>
        <a:xfrm>
          <a:off x="2411676" y="1014987"/>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2658804" y="1057942"/>
        <a:ext cx="27624" cy="5530"/>
      </dsp:txXfrm>
    </dsp:sp>
    <dsp:sp modelId="{FA0031AD-23B3-4D43-B38E-FB2235A4938F}">
      <dsp:nvSpPr>
        <dsp:cNvPr id="0" name=""/>
        <dsp:cNvSpPr/>
      </dsp:nvSpPr>
      <dsp:spPr>
        <a:xfrm>
          <a:off x="11388" y="340081"/>
          <a:ext cx="2402088" cy="1441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1962 (UK) </a:t>
          </a:r>
        </a:p>
        <a:p>
          <a:pPr lvl="0" algn="ctr" defTabSz="889000">
            <a:lnSpc>
              <a:spcPct val="90000"/>
            </a:lnSpc>
            <a:spcBef>
              <a:spcPct val="0"/>
            </a:spcBef>
            <a:spcAft>
              <a:spcPct val="35000"/>
            </a:spcAft>
          </a:pPr>
          <a:r>
            <a:rPr lang="da-DK" altLang="ja-JP" sz="2000" kern="1200" dirty="0"/>
            <a:t>Tema port </a:t>
          </a:r>
          <a:r>
            <a:rPr lang="da-DK" altLang="ja-JP" sz="2000" kern="1200" dirty="0" err="1"/>
            <a:t>completed</a:t>
          </a:r>
          <a:endParaRPr lang="da-DK" altLang="ja-JP" sz="2000" kern="1200" dirty="0"/>
        </a:p>
      </dsp:txBody>
      <dsp:txXfrm>
        <a:off x="11388" y="340081"/>
        <a:ext cx="2402088" cy="1441252"/>
      </dsp:txXfrm>
    </dsp:sp>
    <dsp:sp modelId="{AE14A562-2A40-2C4E-AA81-048024CFA7AD}">
      <dsp:nvSpPr>
        <dsp:cNvPr id="0" name=""/>
        <dsp:cNvSpPr/>
      </dsp:nvSpPr>
      <dsp:spPr>
        <a:xfrm>
          <a:off x="5366245" y="1014987"/>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5613373" y="1057942"/>
        <a:ext cx="27624" cy="5530"/>
      </dsp:txXfrm>
    </dsp:sp>
    <dsp:sp modelId="{9E2907B9-437C-9740-8C8D-6A5EAB634842}">
      <dsp:nvSpPr>
        <dsp:cNvPr id="0" name=""/>
        <dsp:cNvSpPr/>
      </dsp:nvSpPr>
      <dsp:spPr>
        <a:xfrm>
          <a:off x="2965956" y="340081"/>
          <a:ext cx="2402088"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1985 (JICA) Ports Rehabilitation Project</a:t>
          </a:r>
        </a:p>
      </dsp:txBody>
      <dsp:txXfrm>
        <a:off x="2965956" y="340081"/>
        <a:ext cx="2402088" cy="1441252"/>
      </dsp:txXfrm>
    </dsp:sp>
    <dsp:sp modelId="{E3F4C9A8-B00D-9A4C-AEA6-04C1D4E05926}">
      <dsp:nvSpPr>
        <dsp:cNvPr id="0" name=""/>
        <dsp:cNvSpPr/>
      </dsp:nvSpPr>
      <dsp:spPr>
        <a:xfrm>
          <a:off x="8320813" y="1014987"/>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8567941" y="1057942"/>
        <a:ext cx="27624" cy="5530"/>
      </dsp:txXfrm>
    </dsp:sp>
    <dsp:sp modelId="{45C41B50-8288-CA41-9431-272C0C00D35A}">
      <dsp:nvSpPr>
        <dsp:cNvPr id="0" name=""/>
        <dsp:cNvSpPr/>
      </dsp:nvSpPr>
      <dsp:spPr>
        <a:xfrm>
          <a:off x="5920525" y="340081"/>
          <a:ext cx="2402088" cy="1441252"/>
        </a:xfrm>
        <a:prstGeom prst="rect">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1988</a:t>
          </a:r>
        </a:p>
        <a:p>
          <a:pPr lvl="0" algn="ctr" defTabSz="889000">
            <a:lnSpc>
              <a:spcPct val="90000"/>
            </a:lnSpc>
            <a:spcBef>
              <a:spcPct val="0"/>
            </a:spcBef>
            <a:spcAft>
              <a:spcPct val="35000"/>
            </a:spcAft>
          </a:pPr>
          <a:r>
            <a:rPr lang="da-DK" altLang="ja-JP" sz="2000" kern="1200" dirty="0"/>
            <a:t>Maersk Line </a:t>
          </a:r>
          <a:r>
            <a:rPr lang="da-DK" altLang="ja-JP" sz="2000" kern="1200" dirty="0" err="1"/>
            <a:t>office</a:t>
          </a:r>
          <a:r>
            <a:rPr lang="da-DK" altLang="ja-JP" sz="2000" kern="1200" dirty="0"/>
            <a:t> in Tema</a:t>
          </a:r>
        </a:p>
      </dsp:txBody>
      <dsp:txXfrm>
        <a:off x="5920525" y="340081"/>
        <a:ext cx="2402088" cy="1441252"/>
      </dsp:txXfrm>
    </dsp:sp>
    <dsp:sp modelId="{76428E6B-1CD6-9045-8D75-4F74009F1229}">
      <dsp:nvSpPr>
        <dsp:cNvPr id="0" name=""/>
        <dsp:cNvSpPr/>
      </dsp:nvSpPr>
      <dsp:spPr>
        <a:xfrm>
          <a:off x="1212432" y="1779534"/>
          <a:ext cx="8863705" cy="521880"/>
        </a:xfrm>
        <a:custGeom>
          <a:avLst/>
          <a:gdLst/>
          <a:ahLst/>
          <a:cxnLst/>
          <a:rect l="0" t="0" r="0" b="0"/>
          <a:pathLst>
            <a:path>
              <a:moveTo>
                <a:pt x="8863705" y="0"/>
              </a:moveTo>
              <a:lnTo>
                <a:pt x="8863705" y="278040"/>
              </a:lnTo>
              <a:lnTo>
                <a:pt x="0" y="278040"/>
              </a:lnTo>
              <a:lnTo>
                <a:pt x="0" y="5218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5422262" y="2037709"/>
        <a:ext cx="444045" cy="5530"/>
      </dsp:txXfrm>
    </dsp:sp>
    <dsp:sp modelId="{1DC505B0-2AC8-8E4D-917C-FDE8F39D39A3}">
      <dsp:nvSpPr>
        <dsp:cNvPr id="0" name=""/>
        <dsp:cNvSpPr/>
      </dsp:nvSpPr>
      <dsp:spPr>
        <a:xfrm>
          <a:off x="8875093" y="340081"/>
          <a:ext cx="2402088"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 1993 (JICA) Roads Rehabilitation Project</a:t>
          </a:r>
        </a:p>
      </dsp:txBody>
      <dsp:txXfrm>
        <a:off x="8875093" y="340081"/>
        <a:ext cx="2402088" cy="1441252"/>
      </dsp:txXfrm>
    </dsp:sp>
    <dsp:sp modelId="{145F6312-6302-DE46-ACE0-0C6CC068B776}">
      <dsp:nvSpPr>
        <dsp:cNvPr id="0" name=""/>
        <dsp:cNvSpPr/>
      </dsp:nvSpPr>
      <dsp:spPr>
        <a:xfrm>
          <a:off x="2411676" y="3008721"/>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2658804" y="3051675"/>
        <a:ext cx="27624" cy="5530"/>
      </dsp:txXfrm>
    </dsp:sp>
    <dsp:sp modelId="{1774F19B-E589-A34B-B70A-C871A1B4C80A}">
      <dsp:nvSpPr>
        <dsp:cNvPr id="0" name=""/>
        <dsp:cNvSpPr/>
      </dsp:nvSpPr>
      <dsp:spPr>
        <a:xfrm>
          <a:off x="11388" y="2333814"/>
          <a:ext cx="2402088"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2001 (JICA) Master Plan Port </a:t>
          </a:r>
        </a:p>
      </dsp:txBody>
      <dsp:txXfrm>
        <a:off x="11388" y="2333814"/>
        <a:ext cx="2402088" cy="1441252"/>
      </dsp:txXfrm>
    </dsp:sp>
    <dsp:sp modelId="{659BB880-D99A-C746-A1E9-29F9AEB8B5EA}">
      <dsp:nvSpPr>
        <dsp:cNvPr id="0" name=""/>
        <dsp:cNvSpPr/>
      </dsp:nvSpPr>
      <dsp:spPr>
        <a:xfrm>
          <a:off x="5366245" y="3008721"/>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5613373" y="3051675"/>
        <a:ext cx="27624" cy="5530"/>
      </dsp:txXfrm>
    </dsp:sp>
    <dsp:sp modelId="{CC179483-05C3-CB45-BBF5-E86D248652CD}">
      <dsp:nvSpPr>
        <dsp:cNvPr id="0" name=""/>
        <dsp:cNvSpPr/>
      </dsp:nvSpPr>
      <dsp:spPr>
        <a:xfrm>
          <a:off x="2965956" y="2333814"/>
          <a:ext cx="2402088" cy="1441252"/>
        </a:xfrm>
        <a:prstGeom prst="rect">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2005 APM Terminals, </a:t>
          </a:r>
          <a:r>
            <a:rPr lang="da-DK" altLang="ja-JP" sz="2000" kern="1200" dirty="0" err="1"/>
            <a:t>Bolloré</a:t>
          </a:r>
          <a:r>
            <a:rPr lang="da-DK" altLang="ja-JP" sz="2000" kern="1200" dirty="0"/>
            <a:t>, and GPHA form MPS</a:t>
          </a:r>
        </a:p>
      </dsp:txBody>
      <dsp:txXfrm>
        <a:off x="2965956" y="2333814"/>
        <a:ext cx="2402088" cy="1441252"/>
      </dsp:txXfrm>
    </dsp:sp>
    <dsp:sp modelId="{3AB60A96-B8EC-C643-84A3-89A0D68B04EA}">
      <dsp:nvSpPr>
        <dsp:cNvPr id="0" name=""/>
        <dsp:cNvSpPr/>
      </dsp:nvSpPr>
      <dsp:spPr>
        <a:xfrm>
          <a:off x="8880499" y="3008721"/>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9127628" y="3051675"/>
        <a:ext cx="27624" cy="5530"/>
      </dsp:txXfrm>
    </dsp:sp>
    <dsp:sp modelId="{BC04DB9C-3393-2046-BB6F-9D5A2F7162ED}">
      <dsp:nvSpPr>
        <dsp:cNvPr id="0" name=""/>
        <dsp:cNvSpPr/>
      </dsp:nvSpPr>
      <dsp:spPr>
        <a:xfrm>
          <a:off x="5920525" y="2333814"/>
          <a:ext cx="2961774"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2016 (JICA) New bridge </a:t>
          </a:r>
          <a:r>
            <a:rPr lang="da-DK" altLang="ja-JP" sz="2000" kern="1200" dirty="0" err="1"/>
            <a:t>construction</a:t>
          </a:r>
          <a:r>
            <a:rPr lang="da-DK" altLang="ja-JP" sz="2000" kern="1200" dirty="0"/>
            <a:t> </a:t>
          </a:r>
          <a:r>
            <a:rPr lang="da-DK" altLang="ja-JP" sz="2000" kern="1200" dirty="0" err="1"/>
            <a:t>across</a:t>
          </a:r>
          <a:r>
            <a:rPr lang="da-DK" altLang="ja-JP" sz="2000" kern="1200" dirty="0"/>
            <a:t> the Volta River on Eastern </a:t>
          </a:r>
          <a:r>
            <a:rPr lang="da-DK" altLang="ja-JP" sz="2000" kern="1200" dirty="0" err="1"/>
            <a:t>Corridor</a:t>
          </a:r>
          <a:endParaRPr lang="da-DK" altLang="ja-JP" sz="2000" kern="1200" dirty="0"/>
        </a:p>
      </dsp:txBody>
      <dsp:txXfrm>
        <a:off x="5920525" y="2333814"/>
        <a:ext cx="2961774" cy="1441252"/>
      </dsp:txXfrm>
    </dsp:sp>
    <dsp:sp modelId="{B389306A-08D9-9345-9083-AB54723ABBB2}">
      <dsp:nvSpPr>
        <dsp:cNvPr id="0" name=""/>
        <dsp:cNvSpPr/>
      </dsp:nvSpPr>
      <dsp:spPr>
        <a:xfrm>
          <a:off x="2967362" y="3773267"/>
          <a:ext cx="7838746" cy="521880"/>
        </a:xfrm>
        <a:custGeom>
          <a:avLst/>
          <a:gdLst/>
          <a:ahLst/>
          <a:cxnLst/>
          <a:rect l="0" t="0" r="0" b="0"/>
          <a:pathLst>
            <a:path>
              <a:moveTo>
                <a:pt x="7838746" y="0"/>
              </a:moveTo>
              <a:lnTo>
                <a:pt x="7838746" y="278040"/>
              </a:lnTo>
              <a:lnTo>
                <a:pt x="0" y="278040"/>
              </a:lnTo>
              <a:lnTo>
                <a:pt x="0" y="5218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6690280" y="4031442"/>
        <a:ext cx="392909" cy="5530"/>
      </dsp:txXfrm>
    </dsp:sp>
    <dsp:sp modelId="{0F0E69E6-4DB8-044E-8CE7-2C6BF9BD02F0}">
      <dsp:nvSpPr>
        <dsp:cNvPr id="0" name=""/>
        <dsp:cNvSpPr/>
      </dsp:nvSpPr>
      <dsp:spPr>
        <a:xfrm>
          <a:off x="9434780" y="2333814"/>
          <a:ext cx="2742656"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2017 (JICA) Project for Rehabilitation of National </a:t>
          </a:r>
          <a:r>
            <a:rPr lang="da-DK" altLang="ja-JP" sz="2000" kern="1200" dirty="0" err="1"/>
            <a:t>Trunk</a:t>
          </a:r>
          <a:r>
            <a:rPr lang="da-DK" altLang="ja-JP" sz="2000" kern="1200" dirty="0"/>
            <a:t> Road N8</a:t>
          </a:r>
        </a:p>
      </dsp:txBody>
      <dsp:txXfrm>
        <a:off x="9434780" y="2333814"/>
        <a:ext cx="2742656" cy="1441252"/>
      </dsp:txXfrm>
    </dsp:sp>
    <dsp:sp modelId="{DA5ACABB-8A58-C149-B563-36AEB02FD1FE}">
      <dsp:nvSpPr>
        <dsp:cNvPr id="0" name=""/>
        <dsp:cNvSpPr/>
      </dsp:nvSpPr>
      <dsp:spPr>
        <a:xfrm>
          <a:off x="5921535" y="5002454"/>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6168663" y="5045409"/>
        <a:ext cx="27624" cy="5530"/>
      </dsp:txXfrm>
    </dsp:sp>
    <dsp:sp modelId="{DD87C88E-DA28-A04E-AD62-0A9EF3D07829}">
      <dsp:nvSpPr>
        <dsp:cNvPr id="0" name=""/>
        <dsp:cNvSpPr/>
      </dsp:nvSpPr>
      <dsp:spPr>
        <a:xfrm>
          <a:off x="11388" y="4327547"/>
          <a:ext cx="5911947" cy="144125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2017 (JICA) West </a:t>
          </a:r>
          <a:r>
            <a:rPr lang="da-DK" altLang="ja-JP" sz="2000" kern="1200" dirty="0" err="1"/>
            <a:t>Africa</a:t>
          </a:r>
          <a:r>
            <a:rPr lang="da-DK" altLang="ja-JP" sz="2000" kern="1200" dirty="0"/>
            <a:t> Growth Ring Master Plan, </a:t>
          </a:r>
          <a:r>
            <a:rPr lang="da-DK" altLang="ja-JP" sz="2000" kern="1200" dirty="0" err="1"/>
            <a:t>including</a:t>
          </a:r>
          <a:r>
            <a:rPr lang="da-DK" altLang="ja-JP" sz="2000" kern="1200" dirty="0"/>
            <a:t> </a:t>
          </a:r>
          <a:r>
            <a:rPr lang="da-DK" altLang="ja-JP" sz="2000" kern="1200" dirty="0" err="1"/>
            <a:t>improvement</a:t>
          </a:r>
          <a:r>
            <a:rPr lang="da-DK" altLang="ja-JP" sz="2000" kern="1200" dirty="0"/>
            <a:t> of </a:t>
          </a:r>
          <a:r>
            <a:rPr lang="da-DK" altLang="ja-JP" sz="2000" kern="1200" dirty="0" err="1"/>
            <a:t>bypass</a:t>
          </a:r>
          <a:r>
            <a:rPr lang="da-DK" altLang="ja-JP" sz="2000" kern="1200" dirty="0"/>
            <a:t> </a:t>
          </a:r>
          <a:r>
            <a:rPr lang="da-DK" altLang="ja-JP" sz="2000" kern="1200" dirty="0" err="1"/>
            <a:t>road</a:t>
          </a:r>
          <a:r>
            <a:rPr lang="da-DK" altLang="ja-JP" sz="2000" kern="1200" dirty="0"/>
            <a:t> in </a:t>
          </a:r>
          <a:r>
            <a:rPr lang="da-DK" altLang="ja-JP" sz="2000" kern="1200" dirty="0" err="1"/>
            <a:t>Ougadougou</a:t>
          </a:r>
          <a:r>
            <a:rPr lang="da-DK" altLang="ja-JP" sz="2000" kern="1200" dirty="0"/>
            <a:t> and Grade separation of Tema </a:t>
          </a:r>
          <a:r>
            <a:rPr lang="da-DK" altLang="ja-JP" sz="2000" kern="1200" dirty="0" err="1"/>
            <a:t>intersection</a:t>
          </a:r>
          <a:endParaRPr lang="da-DK" altLang="ja-JP" sz="2000" kern="1200" dirty="0"/>
        </a:p>
      </dsp:txBody>
      <dsp:txXfrm>
        <a:off x="11388" y="4327547"/>
        <a:ext cx="5911947" cy="1441252"/>
      </dsp:txXfrm>
    </dsp:sp>
    <dsp:sp modelId="{C76A87A0-BFB3-7A44-9A51-38812FA22430}">
      <dsp:nvSpPr>
        <dsp:cNvPr id="0" name=""/>
        <dsp:cNvSpPr/>
      </dsp:nvSpPr>
      <dsp:spPr>
        <a:xfrm>
          <a:off x="8876104" y="5002454"/>
          <a:ext cx="521880" cy="91440"/>
        </a:xfrm>
        <a:custGeom>
          <a:avLst/>
          <a:gdLst/>
          <a:ahLst/>
          <a:cxnLst/>
          <a:rect l="0" t="0" r="0" b="0"/>
          <a:pathLst>
            <a:path>
              <a:moveTo>
                <a:pt x="0" y="45720"/>
              </a:moveTo>
              <a:lnTo>
                <a:pt x="5218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altLang="ja-JP" sz="500" kern="1200"/>
        </a:p>
      </dsp:txBody>
      <dsp:txXfrm>
        <a:off x="9123232" y="5045409"/>
        <a:ext cx="27624" cy="5530"/>
      </dsp:txXfrm>
    </dsp:sp>
    <dsp:sp modelId="{CFA9B001-A36A-1949-A7AA-F6FBE0FBFC81}">
      <dsp:nvSpPr>
        <dsp:cNvPr id="0" name=""/>
        <dsp:cNvSpPr/>
      </dsp:nvSpPr>
      <dsp:spPr>
        <a:xfrm>
          <a:off x="6475816" y="4327547"/>
          <a:ext cx="2402088" cy="1441252"/>
        </a:xfrm>
        <a:prstGeom prst="rect">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2019 (MPS)  </a:t>
          </a:r>
          <a:r>
            <a:rPr lang="da-DK" altLang="ja-JP" sz="2000" kern="1200" dirty="0" err="1"/>
            <a:t>widen</a:t>
          </a:r>
          <a:r>
            <a:rPr lang="da-DK" altLang="ja-JP" sz="2000" kern="1200" dirty="0"/>
            <a:t> </a:t>
          </a:r>
          <a:r>
            <a:rPr lang="da-DK" altLang="ja-JP" sz="2000" kern="1200" dirty="0" err="1"/>
            <a:t>road</a:t>
          </a:r>
          <a:r>
            <a:rPr lang="da-DK" altLang="ja-JP" sz="2000" kern="1200" dirty="0"/>
            <a:t> by new terminal</a:t>
          </a:r>
        </a:p>
      </dsp:txBody>
      <dsp:txXfrm>
        <a:off x="6475816" y="4327547"/>
        <a:ext cx="2402088" cy="1441252"/>
      </dsp:txXfrm>
    </dsp:sp>
    <dsp:sp modelId="{0387DF6F-4DFC-6149-B3B0-618D67FE118C}">
      <dsp:nvSpPr>
        <dsp:cNvPr id="0" name=""/>
        <dsp:cNvSpPr/>
      </dsp:nvSpPr>
      <dsp:spPr>
        <a:xfrm>
          <a:off x="9430384" y="4327547"/>
          <a:ext cx="2402088" cy="1441252"/>
        </a:xfrm>
        <a:prstGeom prst="rect">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altLang="ja-JP" sz="2000" kern="1200" dirty="0"/>
            <a:t>2019 </a:t>
          </a:r>
          <a:r>
            <a:rPr lang="da-DK" altLang="ja-JP" sz="2000" kern="1200" dirty="0" err="1"/>
            <a:t>opening</a:t>
          </a:r>
          <a:r>
            <a:rPr lang="da-DK" altLang="ja-JP" sz="2000" kern="1200" dirty="0"/>
            <a:t> of new MPS terminal in Tema</a:t>
          </a:r>
        </a:p>
      </dsp:txBody>
      <dsp:txXfrm>
        <a:off x="9430384" y="4327547"/>
        <a:ext cx="2402088" cy="14412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494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494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494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0488" y="746125"/>
            <a:ext cx="6624637"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562" y="4723448"/>
            <a:ext cx="5444490" cy="447484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494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ica.go.jp/ghana/english/activities/c8h0vm00004bps0w-att/ghana_01.pdf" TargetMode="External"/><Relationship Id="rId7" Type="http://schemas.openxmlformats.org/officeDocument/2006/relationships/hyperlink" Target="https://www.jica.go.jp/english/news/press/2017/170403_04.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jica.go.jp/english/news/press/2017/170821_02.html" TargetMode="External"/><Relationship Id="rId5" Type="http://schemas.openxmlformats.org/officeDocument/2006/relationships/hyperlink" Target="https://www.jica.go.jp/ghana/english/office/topics/press_121122_01.html" TargetMode="External"/><Relationship Id="rId4" Type="http://schemas.openxmlformats.org/officeDocument/2006/relationships/hyperlink" Target="https://www.jica.go.jp/english/news/press/2016/161209_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tah8QlhQLe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a:t>
            </a:fld>
            <a:endParaRPr lang="en-GB" dirty="0"/>
          </a:p>
        </p:txBody>
      </p:sp>
    </p:spTree>
    <p:extLst>
      <p:ext uri="{BB962C8B-B14F-4D97-AF65-F5344CB8AC3E}">
        <p14:creationId xmlns:p14="http://schemas.microsoft.com/office/powerpoint/2010/main" val="243216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ltLang="ja-JP" dirty="0"/>
              <a:t>https://s3-us-west-2.amazonaws.com/new-ndpc-static1/CACHES/PUBLICATIONS/2018/07/05/1_WAGRIC-CACAO_Summary_Report+(Final).pdf</a:t>
            </a:r>
          </a:p>
          <a:p>
            <a:r>
              <a:rPr lang="en-US" altLang="ja-JP" dirty="0"/>
              <a:t>In the Transport sector, donor coordination is quite advanced with several Development Partners (DPs) supporting Ghana’s transport sector. These include the Bank, the World Bank, AFD, JICA, China, Brazil, KOICA, EU and SECO. There is an active DPs Transport Sector Group (TSG), which holds quarterly meetings to coordinate various DP interventions. The Bank currently co-chairs the Transport Sector Group. (https://www.afdb.org/fileadmin/uploads/afdb/Documents/Boards-Documents/GHANA_-_AR-_Accra_Urban_Transport_Project.pdf p.2)</a:t>
            </a:r>
          </a:p>
          <a:p>
            <a:r>
              <a:rPr lang="en-GB" altLang="ja-JP" dirty="0"/>
              <a:t>Doing business in Ghana, infrastructure section</a:t>
            </a:r>
          </a:p>
          <a:p>
            <a:r>
              <a:rPr lang="en-GB" altLang="ja-JP" dirty="0">
                <a:hlinkClick r:id="rId3"/>
              </a:rPr>
              <a:t>https://www.jica.go.jp/ghana/english/activities/c8h0vm00004bps0w-att/ghana_01.pdf</a:t>
            </a:r>
            <a:endParaRPr lang="en-GB" altLang="ja-JP" dirty="0"/>
          </a:p>
          <a:p>
            <a:r>
              <a:rPr lang="en-GB" altLang="ja-JP" dirty="0"/>
              <a:t>2012 workshop and survey</a:t>
            </a:r>
          </a:p>
          <a:p>
            <a:r>
              <a:rPr lang="en-GB" altLang="ja-JP" dirty="0"/>
              <a:t>Infrastructure loan December 2016 announcement</a:t>
            </a:r>
          </a:p>
          <a:p>
            <a:r>
              <a:rPr lang="en-GB" altLang="ja-JP" dirty="0">
                <a:hlinkClick r:id="rId4"/>
              </a:rPr>
              <a:t>https://www.jica.go.jp/english/news/press/2016/161209_2.html</a:t>
            </a:r>
            <a:endParaRPr lang="en-GB" altLang="ja-JP" dirty="0"/>
          </a:p>
          <a:p>
            <a:r>
              <a:rPr lang="en-GB" altLang="ja-JP" dirty="0">
                <a:hlinkClick r:id="rId5"/>
              </a:rPr>
              <a:t>https://www.jica.go.jp/ghana/english/office/topics/press_121122_01.html</a:t>
            </a:r>
            <a:endParaRPr lang="en-GB" altLang="ja-JP" dirty="0"/>
          </a:p>
          <a:p>
            <a:r>
              <a:rPr lang="en-GB" altLang="ja-JP" dirty="0"/>
              <a:t>Grant agreement Apr. 3, 2017</a:t>
            </a:r>
          </a:p>
          <a:p>
            <a:r>
              <a:rPr lang="en-GB" altLang="ja-JP" dirty="0">
                <a:hlinkClick r:id="rId6"/>
              </a:rPr>
              <a:t>https://www.jica.go.jp/english/news/press/2017/170821_02.html</a:t>
            </a:r>
            <a:r>
              <a:rPr lang="en-GB" altLang="ja-JP" dirty="0"/>
              <a:t> </a:t>
            </a:r>
          </a:p>
          <a:p>
            <a:r>
              <a:rPr lang="en-GB" altLang="ja-JP" dirty="0"/>
              <a:t>Burkina Faso</a:t>
            </a:r>
          </a:p>
          <a:p>
            <a:r>
              <a:rPr lang="en-GB" altLang="ja-JP" dirty="0">
                <a:hlinkClick r:id="rId7"/>
              </a:rPr>
              <a:t>https://www.jica.go.jp/english/news/press/2017/170403_04.html</a:t>
            </a:r>
            <a:endParaRPr lang="en-GB" altLang="ja-JP" dirty="0"/>
          </a:p>
          <a:p>
            <a:endParaRPr kumimoji="1" lang="ja-JP" altLang="en-US"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91666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kumimoji="1" lang="da-DK" altLang="ja-JP" dirty="0"/>
              <a:t>Photo on the wall in</a:t>
            </a:r>
            <a:r>
              <a:rPr kumimoji="1" lang="da-DK" altLang="ja-JP" baseline="0" dirty="0"/>
              <a:t> new MPS terminal meeting </a:t>
            </a:r>
            <a:r>
              <a:rPr kumimoji="1" lang="da-DK" altLang="ja-JP" baseline="0" dirty="0" err="1"/>
              <a:t>room</a:t>
            </a:r>
            <a:r>
              <a:rPr kumimoji="1" lang="da-DK" altLang="ja-JP" baseline="0" dirty="0"/>
              <a:t>.</a:t>
            </a:r>
            <a:endParaRPr kumimoji="1" lang="ja-JP" altLang="en-US"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403886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ltLang="ja-JP" b="1" dirty="0"/>
              <a:t>Source: </a:t>
            </a:r>
            <a:r>
              <a:rPr lang="en-US" altLang="ja-JP" b="1" dirty="0">
                <a:hlinkClick r:id="rId3"/>
              </a:rPr>
              <a:t>presentation J. </a:t>
            </a:r>
            <a:r>
              <a:rPr lang="en-US" altLang="ja-JP" b="1" dirty="0" err="1">
                <a:hlinkClick r:id="rId3"/>
              </a:rPr>
              <a:t>Rockström</a:t>
            </a:r>
            <a:r>
              <a:rPr lang="en-US" altLang="ja-JP" b="1" dirty="0">
                <a:hlinkClick r:id="rId3"/>
              </a:rPr>
              <a:t> and P. </a:t>
            </a:r>
            <a:r>
              <a:rPr lang="en-US" altLang="ja-JP" b="1" dirty="0" err="1">
                <a:hlinkClick r:id="rId3"/>
              </a:rPr>
              <a:t>Sukhdev</a:t>
            </a:r>
            <a:r>
              <a:rPr lang="en-US" altLang="ja-JP" b="1" dirty="0">
                <a:hlinkClick r:id="rId3"/>
              </a:rPr>
              <a:t> at EAT conference</a:t>
            </a:r>
            <a:r>
              <a:rPr lang="en-US" altLang="ja-JP" b="1" dirty="0"/>
              <a:t> referenced at http://www.teebweb.org/sdgs/ Latest retrieval on June 3, 2019.</a:t>
            </a:r>
            <a:endParaRPr kumimoji="1" lang="ja-JP" altLang="en-US"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321147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11</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en-GB" sz="1000" baseline="0" noProof="1">
                <a:solidFill>
                  <a:schemeClr val="tx1">
                    <a:lumMod val="75000"/>
                    <a:lumOff val="25000"/>
                  </a:schemeClr>
                </a:solidFill>
              </a:rPr>
              <a:t>Ændr 2. linje eller ord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en-GB"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7 June 2019</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ostash@cas.au.dk</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Annette Skovsted Hansen</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en-GB" sz="1000" b="0" i="0" u="none" strike="noStrike" cap="all" normalizeH="0" baseline="0" noProof="1">
              <a:ln>
                <a:noFill/>
              </a:ln>
              <a:solidFill>
                <a:schemeClr val="bg1"/>
              </a:solidFill>
              <a:effectLst/>
              <a:latin typeface="AU Passata" pitchFamily="34" charset="0"/>
            </a:endParaRP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sp>
        <p:nvSpPr>
          <p:cNvPr id="17"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en-GB" sz="700" b="0" dirty="0">
              <a:latin typeface="+mn-lt"/>
            </a:endParaRPr>
          </a:p>
        </p:txBody>
      </p:sp>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3" name="Footer Placeholder 2" hidden="1"/>
          <p:cNvSpPr>
            <a:spLocks noGrp="1"/>
          </p:cNvSpPr>
          <p:nvPr>
            <p:ph type="ftr" sz="quarter" idx="11"/>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en-GB" dirty="0"/>
              <a:t>Click here and add image via Templafy Image Library</a:t>
            </a:r>
            <a:endParaRPr lang="en-GB"/>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78417F83-4CBA-48F2-BAD0-783AE3701E32}" type="datetimeFigureOut">
              <a:rPr lang="en-GB" smtClean="0"/>
              <a:pPr/>
              <a:t>06/06/2019</a:t>
            </a:fld>
            <a:r>
              <a:rPr lang="en-GB" dirty="0"/>
              <a:t>27/05/2019</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en-GB" dirty="0"/>
              <a:t>Click here and add image via Templafy Image Library</a:t>
            </a:r>
            <a:endParaRPr lang="en-GB"/>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78417F83-4CBA-48F2-BAD0-783AE3701E32}" type="datetimeFigureOut">
              <a:rPr lang="en-GB" smtClean="0"/>
              <a:pPr/>
              <a:t>06/06/2019</a:t>
            </a:fld>
            <a:r>
              <a:rPr lang="en-GB" dirty="0"/>
              <a:t>27/05/2019</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78417F83-4CBA-48F2-BAD0-783AE3701E32}" type="datetimeFigureOut">
              <a:rPr lang="en-GB" smtClean="0"/>
              <a:pPr/>
              <a:t>06/06/2019</a:t>
            </a:fld>
            <a:r>
              <a:rPr lang="en-GB" dirty="0"/>
              <a:t>27/05/2019</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78417F83-4CBA-48F2-BAD0-783AE3701E32}" type="datetimeFigureOut">
              <a:rPr lang="en-GB" smtClean="0"/>
              <a:pPr/>
              <a:t>06/06/2019</a:t>
            </a:fld>
            <a:r>
              <a:rPr lang="en-GB" dirty="0"/>
              <a:t>27/05/2019</a:t>
            </a:r>
          </a:p>
        </p:txBody>
      </p:sp>
      <p:sp>
        <p:nvSpPr>
          <p:cNvPr id="8" name="Footer Placeholder 7" hidden="1"/>
          <p:cNvSpPr>
            <a:spLocks noGrp="1"/>
          </p:cNvSpPr>
          <p:nvPr>
            <p:ph type="ftr" sz="quarter" idx="14"/>
          </p:nvPr>
        </p:nvSpPr>
        <p:spPr/>
        <p:txBody>
          <a:bodyPr/>
          <a:lstStyle/>
          <a:p>
            <a:endParaRPr lang="en-GB"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en-GB" dirty="0"/>
              <a:t>Click to add Quote text, for next level ENTER and TAB</a:t>
            </a:r>
            <a:endParaRPr lang="en-GB"/>
          </a:p>
          <a:p>
            <a:pPr lvl="1"/>
            <a:r>
              <a:rPr lang="en-GB" dirty="0"/>
              <a:t>Second level</a:t>
            </a:r>
            <a:endParaRPr lang="en-GB"/>
          </a:p>
          <a:p>
            <a:pPr lvl="2"/>
            <a:endParaRPr lang="en-GB"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en-GB" dirty="0"/>
              <a:t>Click to edit Master title style</a:t>
            </a:r>
            <a:endParaRPr lang="en-GB"/>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en-GB" dirty="0"/>
              <a:t>Click to add Quote text, for next level ENTER and TAB</a:t>
            </a:r>
            <a:endParaRPr lang="en-GB"/>
          </a:p>
          <a:p>
            <a:pPr lvl="1"/>
            <a:r>
              <a:rPr lang="en-GB" dirty="0"/>
              <a:t>Second level</a:t>
            </a:r>
            <a:endParaRPr lang="en-GB"/>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78417F83-4CBA-48F2-BAD0-783AE3701E32}" type="datetimeFigureOut">
              <a:rPr lang="en-GB" smtClean="0"/>
              <a:pPr/>
              <a:t>06/06/2019</a:t>
            </a:fld>
            <a:r>
              <a:rPr lang="en-GB" dirty="0"/>
              <a:t>27/05/2019</a:t>
            </a:r>
          </a:p>
        </p:txBody>
      </p:sp>
      <p:sp>
        <p:nvSpPr>
          <p:cNvPr id="10" name="Footer Placeholder 9"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78417F83-4CBA-48F2-BAD0-783AE3701E32}" type="datetimeFigureOut">
              <a:rPr lang="en-GB" smtClean="0"/>
              <a:pPr/>
              <a:t>06/06/2019</a:t>
            </a:fld>
            <a:r>
              <a:rPr lang="en-GB" dirty="0"/>
              <a:t>27/05/2019</a:t>
            </a:r>
          </a:p>
        </p:txBody>
      </p:sp>
      <p:sp>
        <p:nvSpPr>
          <p:cNvPr id="7" name="Footer Placeholder 6"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GB"/>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en-GB"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4" name="Footer Placeholder 3" hidden="1"/>
          <p:cNvSpPr>
            <a:spLocks noGrp="1"/>
          </p:cNvSpPr>
          <p:nvPr>
            <p:ph type="ftr" sz="quarter" idx="11"/>
          </p:nvPr>
        </p:nvSpPr>
        <p:spPr/>
        <p:txBody>
          <a:bodyPr/>
          <a:lstStyle/>
          <a:p>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7" name="Footer Placeholder 6" hidden="1"/>
          <p:cNvSpPr>
            <a:spLocks noGrp="1"/>
          </p:cNvSpPr>
          <p:nvPr>
            <p:ph type="ftr" sz="quarter" idx="11"/>
          </p:nvPr>
        </p:nvSpPr>
        <p:spPr/>
        <p:txBody>
          <a:bodyPr/>
          <a:lstStyle/>
          <a:p>
            <a:endParaRPr lang="en-GB"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en-GB" sz="10000" kern="0" dirty="0">
                <a:solidFill>
                  <a:schemeClr val="accent6"/>
                </a:solidFill>
                <a:latin typeface="AU Peto" panose="040C0B07020602020301" pitchFamily="82" charset="0"/>
              </a:rPr>
              <a:t>Aarhus</a:t>
            </a:r>
            <a:endParaRPr lang="en-GB"/>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en-GB" sz="10000" kern="0" dirty="0" err="1">
                <a:solidFill>
                  <a:schemeClr val="bg1"/>
                </a:solidFill>
                <a:latin typeface="AU Peto" panose="040C0B07020602020301" pitchFamily="82" charset="0"/>
              </a:rPr>
              <a:t>uni</a:t>
            </a:r>
            <a:endParaRPr lang="en-GB"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en-GB" sz="10000" kern="0" dirty="0" err="1">
                <a:solidFill>
                  <a:schemeClr val="bg1"/>
                </a:solidFill>
                <a:latin typeface="AU Peto" panose="040C0B07020602020301" pitchFamily="82" charset="0"/>
              </a:rPr>
              <a:t>versiet</a:t>
            </a:r>
            <a:endParaRPr lang="en-GB"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en-GB" smtClean="0"/>
              <a:pPr/>
              <a:t>06/06/2019</a:t>
            </a:fld>
            <a:r>
              <a:rPr lang="en-GB" dirty="0"/>
              <a:t>27/05/2019</a:t>
            </a:r>
          </a:p>
        </p:txBody>
      </p:sp>
      <p:sp>
        <p:nvSpPr>
          <p:cNvPr id="9" name="Footer Placeholder 6" hidden="1"/>
          <p:cNvSpPr>
            <a:spLocks noGrp="1"/>
          </p:cNvSpPr>
          <p:nvPr>
            <p:ph type="ftr" sz="quarter" idx="11"/>
          </p:nvPr>
        </p:nvSpPr>
        <p:spPr>
          <a:xfrm>
            <a:off x="0" y="7020000"/>
            <a:ext cx="0" cy="0"/>
          </a:xfrm>
        </p:spPr>
        <p:txBody>
          <a:bodyPr/>
          <a:lstStyle/>
          <a:p>
            <a:endParaRPr lang="en-GB"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en-GB"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GB"/>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en-GB"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en-GB"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en-GB" sz="1000" b="0" i="0" u="none" strike="noStrike" cap="all" normalizeH="0" baseline="0" noProof="1">
              <a:ln>
                <a:noFill/>
              </a:ln>
              <a:solidFill>
                <a:schemeClr val="bg1"/>
              </a:solidFill>
              <a:effectLst/>
              <a:latin typeface="AU Passata" pitchFamily="34" charset="0"/>
            </a:endParaRP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7 June 2019</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Aostash@cas.au.dk</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Annette Skovsted Hansen</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16"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en-GB" sz="700" b="0" dirty="0">
              <a:latin typeface="+mn-lt"/>
            </a:endParaRPr>
          </a:p>
        </p:txBody>
      </p:sp>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2"/>
          </p:nvPr>
        </p:nvSpPr>
        <p:spPr/>
        <p:txBody>
          <a:bodyPr/>
          <a:lstStyle/>
          <a:p>
            <a:fld id="{78417F83-4CBA-48F2-BAD0-783AE3701E32}" type="datetimeFigureOut">
              <a:rPr lang="en-GB" smtClean="0"/>
              <a:pPr/>
              <a:t>06/06/2019</a:t>
            </a:fld>
            <a:r>
              <a:rPr lang="en-GB" dirty="0"/>
              <a:t>27/05/2019</a:t>
            </a:r>
          </a:p>
        </p:txBody>
      </p:sp>
      <p:sp>
        <p:nvSpPr>
          <p:cNvPr id="3" name="Footer Placeholder 2"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en-GB" sz="4000" b="0" i="0" u="none" strike="noStrike" cap="all" normalizeH="0" baseline="0" noProof="1">
                <a:ln>
                  <a:noFill/>
                </a:ln>
                <a:solidFill>
                  <a:schemeClr val="bg1"/>
                </a:solidFill>
                <a:effectLst/>
                <a:latin typeface="AU Passata" pitchFamily="34" charset="0"/>
              </a:rPr>
              <a:t>Aarhus
University</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en-GB" smtClean="0"/>
              <a:pPr/>
              <a:t>06/06/2019</a:t>
            </a:fld>
            <a:r>
              <a:rPr lang="en-GB" dirty="0"/>
              <a:t>27/05/2019</a:t>
            </a:r>
          </a:p>
        </p:txBody>
      </p:sp>
      <p:sp>
        <p:nvSpPr>
          <p:cNvPr id="9" name="Footer Placeholder 6" hidden="1"/>
          <p:cNvSpPr>
            <a:spLocks noGrp="1"/>
          </p:cNvSpPr>
          <p:nvPr>
            <p:ph type="ftr" sz="quarter" idx="11"/>
          </p:nvPr>
        </p:nvSpPr>
        <p:spPr>
          <a:xfrm>
            <a:off x="0" y="7020000"/>
            <a:ext cx="0" cy="0"/>
          </a:xfrm>
        </p:spPr>
        <p:txBody>
          <a:bodyPr/>
          <a:lstStyle/>
          <a:p>
            <a:endParaRPr lang="en-GB"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en-GB" sz="1000" baseline="0" noProof="1">
                <a:solidFill>
                  <a:schemeClr val="tx1">
                    <a:lumMod val="75000"/>
                    <a:lumOff val="25000"/>
                  </a:schemeClr>
                </a:solidFill>
              </a:rPr>
              <a:t>Ændr 2. linje eller ord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en-GB"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en-GB" sz="1000" b="0" i="0" u="none" strike="noStrike" cap="all" normalizeH="0" baseline="0" noProof="1">
              <a:ln>
                <a:noFill/>
              </a:ln>
              <a:solidFill>
                <a:schemeClr val="bg1"/>
              </a:solidFill>
              <a:effectLst/>
              <a:latin typeface="AU Passata" pitchFamily="34" charset="0"/>
            </a:endParaRP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7  </a:t>
            </a:r>
            <a:r>
              <a:rPr lang="en-GB" sz="700" b="0" cap="all" baseline="0" dirty="0" err="1">
                <a:solidFill>
                  <a:schemeClr val="bg1"/>
                </a:solidFill>
                <a:latin typeface="+mn-lt"/>
              </a:rPr>
              <a:t>june</a:t>
            </a:r>
            <a:r>
              <a:rPr lang="en-GB" sz="700" b="0" cap="all" baseline="0" dirty="0">
                <a:solidFill>
                  <a:schemeClr val="bg1"/>
                </a:solidFill>
                <a:latin typeface="+mn-lt"/>
              </a:rPr>
              <a:t> 2019</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ostash@cas.au.dk</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Annette Skovsted Hansen</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15"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en-GB" sz="700" b="0" dirty="0">
              <a:latin typeface="+mn-lt"/>
            </a:endParaRPr>
          </a:p>
        </p:txBody>
      </p:sp>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3" name="Footer Placeholder 2"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to</a:t>
            </a:r>
            <a:r>
              <a:rPr lang="en-GB" sz="1000" baseline="0" noProof="1">
                <a:solidFill>
                  <a:schemeClr val="tx1">
                    <a:lumMod val="75000"/>
                    <a:lumOff val="25000"/>
                  </a:schemeClr>
                </a:solidFill>
              </a:rPr>
              <a:t> linjer </a:t>
            </a:r>
            <a:endParaRPr lang="en-GB"/>
          </a:p>
          <a:p>
            <a:pPr algn="r">
              <a:lnSpc>
                <a:spcPct val="100000"/>
              </a:lnSpc>
            </a:pPr>
            <a:r>
              <a:rPr lang="en-GB" sz="1000" baseline="0" noProof="1">
                <a:solidFill>
                  <a:schemeClr val="tx1">
                    <a:lumMod val="75000"/>
                    <a:lumOff val="25000"/>
                  </a:schemeClr>
                </a:solidFill>
              </a:rPr>
              <a:t>ændr 2. linje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4" name="Title 1"/>
          <p:cNvSpPr>
            <a:spLocks noGrp="1"/>
          </p:cNvSpPr>
          <p:nvPr>
            <p:ph type="title"/>
          </p:nvPr>
        </p:nvSpPr>
        <p:spPr>
          <a:xfrm>
            <a:off x="315913" y="228627"/>
            <a:ext cx="11556000" cy="752101"/>
          </a:xfrm>
        </p:spPr>
        <p:txBody>
          <a:bodyPr anchor="t" anchorCtr="0"/>
          <a:lstStyle/>
          <a:p>
            <a:r>
              <a:rPr lang="en-GB" dirty="0"/>
              <a:t>Click to edit Master title style</a:t>
            </a:r>
            <a:endParaRPr lang="en-GB"/>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én linje</a:t>
            </a:r>
            <a:endParaRPr lang="en-GB"/>
          </a:p>
          <a:p>
            <a:pPr algn="r">
              <a:lnSpc>
                <a:spcPct val="100000"/>
              </a:lnSpc>
            </a:pPr>
            <a:r>
              <a:rPr lang="en-GB" sz="1000" noProof="1">
                <a:solidFill>
                  <a:schemeClr val="tx1">
                    <a:lumMod val="75000"/>
                    <a:lumOff val="25000"/>
                  </a:schemeClr>
                </a:solidFill>
              </a:rPr>
              <a:t>Light eller AU Passata Bold</a:t>
            </a:r>
            <a:endParaRPr lang="en-GB"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78417F83-4CBA-48F2-BAD0-783AE3701E32}" type="datetimeFigureOut">
              <a:rPr lang="en-GB" smtClean="0"/>
              <a:pPr/>
              <a:t>06/06/2019</a:t>
            </a:fld>
            <a:r>
              <a:rPr lang="en-GB" dirty="0"/>
              <a:t>27/05/2019</a:t>
            </a:r>
          </a:p>
        </p:txBody>
      </p:sp>
      <p:sp>
        <p:nvSpPr>
          <p:cNvPr id="8" name="Footer Placeholder 7"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en-GB" dirty="0"/>
              <a:t>Insert title</a:t>
            </a:r>
            <a:endParaRPr lang="en-GB"/>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én linje</a:t>
            </a:r>
            <a:endParaRPr lang="en-GB"/>
          </a:p>
          <a:p>
            <a:pPr algn="r">
              <a:lnSpc>
                <a:spcPct val="100000"/>
              </a:lnSpc>
            </a:pPr>
            <a:r>
              <a:rPr lang="en-GB" sz="1000" noProof="1">
                <a:solidFill>
                  <a:schemeClr val="tx1">
                    <a:lumMod val="75000"/>
                    <a:lumOff val="25000"/>
                  </a:schemeClr>
                </a:solidFill>
              </a:rPr>
              <a:t>Light eller AU Passata Bold</a:t>
            </a:r>
            <a:endParaRPr lang="en-GB"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78417F83-4CBA-48F2-BAD0-783AE3701E32}" type="datetimeFigureOut">
              <a:rPr lang="en-GB" smtClean="0"/>
              <a:pPr/>
              <a:t>06/06/2019</a:t>
            </a:fld>
            <a:r>
              <a:rPr lang="en-GB" dirty="0"/>
              <a:t>27/05/2019</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en-GB" dirty="0"/>
              <a:t>Click to edit Master title style</a:t>
            </a:r>
            <a:endParaRPr lang="en-GB"/>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to</a:t>
            </a:r>
            <a:r>
              <a:rPr lang="en-GB" sz="1000" baseline="0" noProof="1">
                <a:solidFill>
                  <a:schemeClr val="tx1">
                    <a:lumMod val="75000"/>
                    <a:lumOff val="25000"/>
                  </a:schemeClr>
                </a:solidFill>
              </a:rPr>
              <a:t> linjer</a:t>
            </a:r>
            <a:endParaRPr lang="en-GB"/>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78417F83-4CBA-48F2-BAD0-783AE3701E32}" type="datetimeFigureOut">
              <a:rPr lang="en-GB" smtClean="0"/>
              <a:pPr/>
              <a:t>06/06/2019</a:t>
            </a:fld>
            <a:r>
              <a:rPr lang="en-GB" dirty="0"/>
              <a:t>27/05/2019</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78417F83-4CBA-48F2-BAD0-783AE3701E32}" type="datetimeFigureOut">
              <a:rPr lang="en-GB" smtClean="0"/>
              <a:pPr/>
              <a:t>06/06/2019</a:t>
            </a:fld>
            <a:r>
              <a:rPr lang="en-GB" dirty="0"/>
              <a:t>27/05/2019</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en-GB" dirty="0"/>
              <a:t>Click here and add image via Templafy Image Library</a:t>
            </a:r>
            <a:endParaRPr lang="en-GB"/>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3"/>
          </p:nvPr>
        </p:nvSpPr>
        <p:spPr/>
        <p:txBody>
          <a:bodyPr/>
          <a:lstStyle/>
          <a:p>
            <a:fld id="{78417F83-4CBA-48F2-BAD0-783AE3701E32}" type="datetimeFigureOut">
              <a:rPr lang="en-GB" smtClean="0"/>
              <a:pPr/>
              <a:t>06/06/2019</a:t>
            </a:fld>
            <a:r>
              <a:rPr lang="en-GB" dirty="0"/>
              <a:t>27/05/2019</a:t>
            </a:r>
          </a:p>
        </p:txBody>
      </p:sp>
      <p:sp>
        <p:nvSpPr>
          <p:cNvPr id="8" name="Footer Placeholder 7"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dirty="0"/>
              <a:t>Click to edit Master title style</a:t>
            </a:r>
            <a:endParaRPr lang="en-GB"/>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 level</a:t>
            </a:r>
            <a:endParaRPr lang="en-GB"/>
          </a:p>
          <a:p>
            <a:pPr lvl="6"/>
            <a:r>
              <a:rPr lang="en-GB" noProof="0" dirty="0"/>
              <a:t>7 level</a:t>
            </a:r>
            <a:endParaRPr lang="en-GB"/>
          </a:p>
          <a:p>
            <a:pPr lvl="7"/>
            <a:r>
              <a:rPr lang="en-GB" noProof="0" dirty="0"/>
              <a:t>8 level</a:t>
            </a:r>
            <a:endParaRPr lang="en-GB"/>
          </a:p>
          <a:p>
            <a:pPr lvl="8"/>
            <a:r>
              <a:rPr lang="en-GB" noProof="0" dirty="0"/>
              <a:t>9 level</a:t>
            </a:r>
            <a:endParaRPr lang="en-GB"/>
          </a:p>
        </p:txBody>
      </p:sp>
      <p:sp>
        <p:nvSpPr>
          <p:cNvPr id="33" name="SecondaryLogo_sort"/>
          <p:cNvSpPr>
            <a:spLocks noChangeArrowheads="1"/>
          </p:cNvSpPr>
          <p:nvPr/>
        </p:nvSpPr>
        <p:spPr bwMode="auto">
          <a:xfrm>
            <a:off x="10206000"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en-GB" sz="700" b="0" dirty="0">
              <a:latin typeface="+mn-lt"/>
            </a:endParaRPr>
          </a:p>
        </p:txBody>
      </p:sp>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tx1"/>
                </a:solidFill>
                <a:latin typeface="+mn-lt"/>
              </a:rPr>
              <a:t>Annette Skovsted Hansen</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tx1"/>
                </a:solidFill>
                <a:latin typeface="+mn-lt"/>
              </a:rPr>
              <a:t>7 </a:t>
            </a:r>
            <a:r>
              <a:rPr lang="en-GB" sz="700" b="0" cap="all" baseline="0" dirty="0" err="1">
                <a:solidFill>
                  <a:schemeClr val="tx1"/>
                </a:solidFill>
                <a:latin typeface="+mn-lt"/>
              </a:rPr>
              <a:t>june</a:t>
            </a:r>
            <a:r>
              <a:rPr lang="en-GB" sz="700" b="0" cap="all" baseline="0" dirty="0">
                <a:solidFill>
                  <a:schemeClr val="tx1"/>
                </a:solidFill>
                <a:latin typeface="+mn-lt"/>
              </a:rPr>
              <a:t> 2019</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err="1">
                <a:solidFill>
                  <a:schemeClr val="tx1"/>
                </a:solidFill>
                <a:latin typeface="+mn-lt"/>
              </a:rPr>
              <a:t>ostash@cas</a:t>
            </a:r>
            <a:r>
              <a:rPr lang="en-GB" sz="700" b="0" cap="all" baseline="0" dirty="0">
                <a:solidFill>
                  <a:schemeClr val="tx1"/>
                </a:solidFill>
                <a:latin typeface="+mn-lt"/>
              </a:rPr>
              <a:t>..au.dk</a:t>
            </a:r>
          </a:p>
        </p:txBody>
      </p:sp>
      <p:pic>
        <p:nvPicPr>
          <p:cNvPr id="7" name="Au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en-GB"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en-GB" sz="1000" b="0" i="0" u="none" strike="noStrike" cap="all" normalizeH="0" baseline="0" noProof="1">
              <a:ln>
                <a:noFill/>
              </a:ln>
              <a:solidFill>
                <a:schemeClr val="tx1"/>
              </a:solidFill>
              <a:effectLst/>
              <a:latin typeface="AU Passata" pitchFamily="34" charset="0"/>
            </a:endParaRP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en-GB" smtClean="0"/>
              <a:pPr/>
              <a:t>06/06/2019</a:t>
            </a:fld>
            <a:r>
              <a:rPr lang="en-GB"/>
              <a:t>27/05/2019</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482343"/>
            <a:ext cx="10220325" cy="1661993"/>
          </a:xfrm>
        </p:spPr>
        <p:txBody>
          <a:bodyPr/>
          <a:lstStyle/>
          <a:p>
            <a:r>
              <a:rPr lang="en-GB" dirty="0"/>
              <a:t>Japan and EU/Denmark at </a:t>
            </a:r>
            <a:r>
              <a:rPr lang="en-GB" dirty="0" err="1"/>
              <a:t>tema</a:t>
            </a:r>
            <a:r>
              <a:rPr lang="en-GB" dirty="0"/>
              <a:t> port, </a:t>
            </a:r>
            <a:r>
              <a:rPr lang="en-GB" dirty="0" err="1"/>
              <a:t>ghana</a:t>
            </a:r>
            <a:endParaRPr lang="en-GB" dirty="0"/>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6127" y="-5770"/>
            <a:ext cx="11557000" cy="621731"/>
          </a:xfrm>
        </p:spPr>
        <p:txBody>
          <a:bodyPr/>
          <a:lstStyle/>
          <a:p>
            <a:pPr algn="ctr"/>
            <a:r>
              <a:rPr kumimoji="1" lang="da-DK" altLang="ja-JP" sz="3600" dirty="0"/>
              <a:t>Future </a:t>
            </a:r>
            <a:r>
              <a:rPr kumimoji="1" lang="da-DK" altLang="ja-JP" sz="3600" dirty="0" err="1"/>
              <a:t>prospects</a:t>
            </a:r>
            <a:r>
              <a:rPr kumimoji="1" lang="da-DK" altLang="ja-JP" sz="3600" dirty="0"/>
              <a:t> </a:t>
            </a:r>
            <a:r>
              <a:rPr kumimoji="1" lang="da-DK" altLang="ja-JP" sz="3600" dirty="0" err="1"/>
              <a:t>drawing</a:t>
            </a:r>
            <a:r>
              <a:rPr kumimoji="1" lang="da-DK" altLang="ja-JP" sz="3600" dirty="0"/>
              <a:t> on </a:t>
            </a:r>
            <a:r>
              <a:rPr kumimoji="1" lang="da-DK" altLang="ja-JP" sz="3600" dirty="0" err="1"/>
              <a:t>past</a:t>
            </a:r>
            <a:r>
              <a:rPr kumimoji="1" lang="da-DK" altLang="ja-JP" sz="3600" dirty="0"/>
              <a:t> </a:t>
            </a:r>
            <a:r>
              <a:rPr kumimoji="1" lang="da-DK" altLang="ja-JP" sz="3600" dirty="0" err="1"/>
              <a:t>experiences</a:t>
            </a:r>
            <a:endParaRPr kumimoji="1" lang="ja-JP" altLang="en-US" sz="3600" dirty="0"/>
          </a:p>
        </p:txBody>
      </p:sp>
      <p:sp>
        <p:nvSpPr>
          <p:cNvPr id="3" name="Pladsholder til indhold 2"/>
          <p:cNvSpPr>
            <a:spLocks noGrp="1"/>
          </p:cNvSpPr>
          <p:nvPr>
            <p:ph idx="1"/>
          </p:nvPr>
        </p:nvSpPr>
        <p:spPr>
          <a:xfrm>
            <a:off x="372141" y="576373"/>
            <a:ext cx="5616624" cy="5544616"/>
          </a:xfrm>
        </p:spPr>
        <p:txBody>
          <a:bodyPr/>
          <a:lstStyle/>
          <a:p>
            <a:pPr marL="457200" indent="-457200">
              <a:buFont typeface="Wingdings" panose="05000000000000000000" pitchFamily="2" charset="2"/>
              <a:buChar char="Ø"/>
            </a:pPr>
            <a:r>
              <a:rPr kumimoji="1" lang="da-DK" altLang="ja-JP" sz="2400" dirty="0" err="1"/>
              <a:t>Accessing</a:t>
            </a:r>
            <a:r>
              <a:rPr kumimoji="1" lang="da-DK" altLang="ja-JP" sz="2400" dirty="0"/>
              <a:t> </a:t>
            </a:r>
            <a:r>
              <a:rPr kumimoji="1" lang="da-DK" altLang="ja-JP" sz="2400" dirty="0" err="1"/>
              <a:t>Africa</a:t>
            </a:r>
            <a:r>
              <a:rPr kumimoji="1" lang="da-DK" altLang="ja-JP" sz="2400" dirty="0"/>
              <a:t> as a </a:t>
            </a:r>
            <a:r>
              <a:rPr kumimoji="1" lang="da-DK" altLang="ja-JP" sz="2400" dirty="0" err="1"/>
              <a:t>common</a:t>
            </a:r>
            <a:r>
              <a:rPr kumimoji="1" lang="da-DK" altLang="ja-JP" sz="2400" dirty="0"/>
              <a:t> </a:t>
            </a:r>
            <a:r>
              <a:rPr kumimoji="1" lang="da-DK" altLang="ja-JP" sz="2400" dirty="0" err="1"/>
              <a:t>challenge</a:t>
            </a:r>
            <a:r>
              <a:rPr kumimoji="1" lang="da-DK" altLang="ja-JP" sz="2400" dirty="0"/>
              <a:t> – and </a:t>
            </a:r>
            <a:r>
              <a:rPr kumimoji="1" lang="da-DK" altLang="ja-JP" sz="2400" dirty="0" err="1"/>
              <a:t>how</a:t>
            </a:r>
            <a:r>
              <a:rPr kumimoji="1" lang="da-DK" altLang="ja-JP" sz="2400" dirty="0"/>
              <a:t> EU/Japan </a:t>
            </a:r>
            <a:r>
              <a:rPr kumimoji="1" lang="da-DK" altLang="ja-JP" sz="2400" dirty="0" err="1"/>
              <a:t>challenges</a:t>
            </a:r>
            <a:r>
              <a:rPr kumimoji="1" lang="da-DK" altLang="ja-JP" sz="2400" dirty="0"/>
              <a:t> or </a:t>
            </a:r>
            <a:r>
              <a:rPr kumimoji="1" lang="da-DK" altLang="ja-JP" sz="2400" dirty="0" err="1"/>
              <a:t>benefits</a:t>
            </a:r>
            <a:r>
              <a:rPr kumimoji="1" lang="da-DK" altLang="ja-JP" sz="2400" dirty="0"/>
              <a:t> Tema and Ghana </a:t>
            </a:r>
            <a:r>
              <a:rPr kumimoji="1" lang="da-DK" altLang="ja-JP" sz="2400" dirty="0" err="1"/>
              <a:t>responses</a:t>
            </a:r>
            <a:r>
              <a:rPr kumimoji="1" lang="da-DK" altLang="ja-JP" sz="2400" dirty="0"/>
              <a:t> to </a:t>
            </a:r>
            <a:r>
              <a:rPr kumimoji="1" lang="da-DK" altLang="ja-JP" sz="2400" dirty="0" err="1"/>
              <a:t>SDGs</a:t>
            </a:r>
            <a:endParaRPr kumimoji="1" lang="da-DK" altLang="ja-JP" sz="2400" dirty="0"/>
          </a:p>
          <a:p>
            <a:pPr marL="457200" indent="-457200">
              <a:buFont typeface="Wingdings" panose="05000000000000000000" pitchFamily="2" charset="2"/>
              <a:buChar char="Ø"/>
            </a:pPr>
            <a:r>
              <a:rPr kumimoji="1" lang="da-DK" altLang="ja-JP" sz="2400" dirty="0"/>
              <a:t>EU </a:t>
            </a:r>
            <a:r>
              <a:rPr kumimoji="1" lang="da-DK" altLang="ja-JP" sz="2400" dirty="0" err="1"/>
              <a:t>coordinated</a:t>
            </a:r>
            <a:r>
              <a:rPr kumimoji="1" lang="da-DK" altLang="ja-JP" sz="2400" dirty="0"/>
              <a:t> </a:t>
            </a:r>
            <a:r>
              <a:rPr kumimoji="1" lang="da-DK" altLang="ja-JP" sz="2400" dirty="0" err="1"/>
              <a:t>response</a:t>
            </a:r>
            <a:r>
              <a:rPr kumimoji="1" lang="da-DK" altLang="ja-JP" sz="2400" dirty="0"/>
              <a:t> – port </a:t>
            </a:r>
            <a:r>
              <a:rPr kumimoji="1" lang="da-DK" altLang="ja-JP" sz="2400" dirty="0" err="1"/>
              <a:t>expansion</a:t>
            </a:r>
            <a:r>
              <a:rPr kumimoji="1" lang="da-DK" altLang="ja-JP" sz="2400" dirty="0"/>
              <a:t>, HR, Education, Health</a:t>
            </a:r>
          </a:p>
          <a:p>
            <a:pPr marL="457200" indent="-457200">
              <a:buFont typeface="Wingdings" panose="05000000000000000000" pitchFamily="2" charset="2"/>
              <a:buChar char="Ø"/>
            </a:pPr>
            <a:r>
              <a:rPr kumimoji="1" lang="da-DK" altLang="ja-JP" sz="2400" dirty="0"/>
              <a:t>Japan/EU </a:t>
            </a:r>
            <a:r>
              <a:rPr kumimoji="1" lang="da-DK" altLang="ja-JP" sz="2400" dirty="0" err="1"/>
              <a:t>coordinated</a:t>
            </a:r>
            <a:r>
              <a:rPr kumimoji="1" lang="da-DK" altLang="ja-JP" sz="2400" dirty="0"/>
              <a:t> </a:t>
            </a:r>
            <a:r>
              <a:rPr kumimoji="1" lang="da-DK" altLang="ja-JP" sz="2400" dirty="0" err="1"/>
              <a:t>response</a:t>
            </a:r>
            <a:r>
              <a:rPr kumimoji="1" lang="da-DK" altLang="ja-JP" sz="2400" dirty="0"/>
              <a:t> – port as integral part of WAGRIS</a:t>
            </a:r>
          </a:p>
          <a:p>
            <a:pPr marL="457200" indent="-457200">
              <a:buFont typeface="Wingdings" panose="05000000000000000000" pitchFamily="2" charset="2"/>
              <a:buChar char="Ø"/>
            </a:pPr>
            <a:r>
              <a:rPr kumimoji="1" lang="da-DK" altLang="ja-JP" sz="2400" dirty="0"/>
              <a:t>Private/public </a:t>
            </a:r>
            <a:r>
              <a:rPr kumimoji="1" lang="da-DK" altLang="ja-JP" sz="2400" dirty="0" err="1"/>
              <a:t>coordination</a:t>
            </a:r>
            <a:r>
              <a:rPr kumimoji="1" lang="da-DK" altLang="ja-JP" sz="2400" dirty="0"/>
              <a:t> – Maersk Line and MPS, Ghana Port and </a:t>
            </a:r>
            <a:r>
              <a:rPr kumimoji="1" lang="da-DK" altLang="ja-JP" sz="2400" dirty="0" err="1"/>
              <a:t>Harbour</a:t>
            </a:r>
            <a:r>
              <a:rPr kumimoji="1" lang="da-DK" altLang="ja-JP" sz="2400" dirty="0"/>
              <a:t> Authority (port as gateway </a:t>
            </a:r>
            <a:r>
              <a:rPr kumimoji="1" lang="da-DK" altLang="ja-JP" sz="2400" dirty="0" err="1"/>
              <a:t>between</a:t>
            </a:r>
            <a:r>
              <a:rPr kumimoji="1" lang="da-DK" altLang="ja-JP" sz="2400" dirty="0"/>
              <a:t> </a:t>
            </a:r>
            <a:r>
              <a:rPr kumimoji="1" lang="da-DK" altLang="ja-JP" sz="2400" dirty="0" err="1"/>
              <a:t>sea</a:t>
            </a:r>
            <a:r>
              <a:rPr kumimoji="1" lang="da-DK" altLang="ja-JP" sz="2400" dirty="0"/>
              <a:t> and land), </a:t>
            </a:r>
            <a:r>
              <a:rPr kumimoji="1" lang="da-DK" altLang="ja-JP" sz="2400" dirty="0" err="1"/>
              <a:t>Ministries</a:t>
            </a:r>
            <a:r>
              <a:rPr kumimoji="1" lang="da-DK" altLang="ja-JP" sz="2400" dirty="0"/>
              <a:t> of Transport and of Roads and </a:t>
            </a:r>
          </a:p>
          <a:p>
            <a:pPr>
              <a:buNone/>
            </a:pPr>
            <a:r>
              <a:rPr kumimoji="1" lang="da-DK" altLang="ja-JP" sz="2400" dirty="0"/>
              <a:t>       </a:t>
            </a:r>
            <a:r>
              <a:rPr kumimoji="1" lang="da-DK" altLang="ja-JP" sz="2400" dirty="0" err="1"/>
              <a:t>Highways</a:t>
            </a:r>
            <a:r>
              <a:rPr kumimoji="1" lang="da-DK" altLang="ja-JP" sz="2400" dirty="0"/>
              <a:t> (land), and </a:t>
            </a:r>
          </a:p>
          <a:p>
            <a:pPr>
              <a:buNone/>
            </a:pPr>
            <a:r>
              <a:rPr kumimoji="1" lang="da-DK" altLang="ja-JP" sz="2400" dirty="0"/>
              <a:t>       Maritime </a:t>
            </a:r>
            <a:r>
              <a:rPr kumimoji="1" lang="da-DK" altLang="ja-JP" sz="2400" dirty="0" err="1"/>
              <a:t>Authorities</a:t>
            </a:r>
            <a:r>
              <a:rPr kumimoji="1" lang="da-DK" altLang="ja-JP" sz="2400" dirty="0"/>
              <a:t> (at </a:t>
            </a:r>
            <a:r>
              <a:rPr kumimoji="1" lang="da-DK" altLang="ja-JP" sz="2400" dirty="0" err="1"/>
              <a:t>sea</a:t>
            </a:r>
            <a:r>
              <a:rPr kumimoji="1" lang="da-DK" altLang="ja-JP" sz="2400" dirty="0"/>
              <a:t>)</a:t>
            </a:r>
          </a:p>
          <a:p>
            <a:endParaRPr kumimoji="1" lang="da-DK" altLang="ja-JP" sz="2800" dirty="0"/>
          </a:p>
          <a:p>
            <a:endParaRPr kumimoji="1" lang="ja-JP" altLang="en-US" sz="2800" dirty="0"/>
          </a:p>
        </p:txBody>
      </p:sp>
      <p:sp>
        <p:nvSpPr>
          <p:cNvPr id="4" name="Pladsholder til dato 3"/>
          <p:cNvSpPr>
            <a:spLocks noGrp="1"/>
          </p:cNvSpPr>
          <p:nvPr>
            <p:ph type="dt" sz="half" idx="10"/>
          </p:nvPr>
        </p:nvSpPr>
        <p:spPr/>
        <p:txBody>
          <a:bodyPr/>
          <a:lstStyle/>
          <a:p>
            <a:fld id="{8FBEF47E-04E9-45AA-988E-A45530E6C951}" type="datetime1">
              <a:rPr lang="en-GB" altLang="ja-JP" smtClean="0"/>
              <a:t>06/06/2019</a:t>
            </a:fld>
            <a:r>
              <a:rPr lang="en-GB"/>
              <a:t>27/05/2019</a:t>
            </a:r>
            <a:endParaRPr lang="en-GB"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380" y="804877"/>
            <a:ext cx="6864509" cy="5127195"/>
          </a:xfrm>
          <a:prstGeom prst="rect">
            <a:avLst/>
          </a:prstGeom>
        </p:spPr>
      </p:pic>
    </p:spTree>
    <p:extLst>
      <p:ext uri="{BB962C8B-B14F-4D97-AF65-F5344CB8AC3E}">
        <p14:creationId xmlns:p14="http://schemas.microsoft.com/office/powerpoint/2010/main" val="122647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780" y="404664"/>
            <a:ext cx="11251109" cy="621731"/>
          </a:xfrm>
        </p:spPr>
        <p:txBody>
          <a:bodyPr/>
          <a:lstStyle/>
          <a:p>
            <a:pPr algn="ctr"/>
            <a:r>
              <a:rPr lang="en-GB" dirty="0"/>
              <a:t>EU/Japan Coordinated responses</a:t>
            </a:r>
          </a:p>
        </p:txBody>
      </p:sp>
      <p:sp>
        <p:nvSpPr>
          <p:cNvPr id="5" name="Content Placeholder 4"/>
          <p:cNvSpPr>
            <a:spLocks noGrp="1"/>
          </p:cNvSpPr>
          <p:nvPr>
            <p:ph idx="1"/>
          </p:nvPr>
        </p:nvSpPr>
        <p:spPr>
          <a:xfrm>
            <a:off x="315913" y="1268760"/>
            <a:ext cx="11161240" cy="3937484"/>
          </a:xfrm>
        </p:spPr>
        <p:txBody>
          <a:bodyPr/>
          <a:lstStyle/>
          <a:p>
            <a:r>
              <a:rPr lang="en-GB" sz="2800" dirty="0"/>
              <a:t>Common challenges, common responses</a:t>
            </a:r>
          </a:p>
          <a:p>
            <a:pPr lvl="1"/>
            <a:r>
              <a:rPr lang="en-GB" sz="2800" dirty="0"/>
              <a:t>Markets, resources, access</a:t>
            </a:r>
          </a:p>
          <a:p>
            <a:pPr lvl="1"/>
            <a:r>
              <a:rPr lang="en-GB" sz="2800" dirty="0"/>
              <a:t>SDGs</a:t>
            </a:r>
          </a:p>
          <a:p>
            <a:pPr lvl="1"/>
            <a:r>
              <a:rPr lang="en-GB" sz="2800" dirty="0"/>
              <a:t>The African continent access</a:t>
            </a:r>
          </a:p>
          <a:p>
            <a:endParaRPr lang="en-GB" sz="2800" dirty="0"/>
          </a:p>
          <a:p>
            <a:r>
              <a:rPr lang="en-GB" sz="2800" dirty="0"/>
              <a:t>A case in point: </a:t>
            </a:r>
            <a:r>
              <a:rPr lang="en-GB" sz="2800" dirty="0" err="1"/>
              <a:t>Tema</a:t>
            </a:r>
            <a:r>
              <a:rPr lang="en-GB" sz="2800" dirty="0"/>
              <a:t> Port in Ghana</a:t>
            </a:r>
          </a:p>
          <a:p>
            <a:pPr lvl="1"/>
            <a:r>
              <a:rPr lang="en-GB" sz="2800" dirty="0"/>
              <a:t>Access to markets in Ghana and LDCs: Burkina Faso, Mali, and Niger</a:t>
            </a:r>
          </a:p>
          <a:p>
            <a:pPr lvl="1"/>
            <a:r>
              <a:rPr lang="en-GB" sz="2800" dirty="0"/>
              <a:t>UK, Japan, Denmark, France, EU?</a:t>
            </a:r>
          </a:p>
          <a:p>
            <a:pPr lvl="1"/>
            <a:endParaRPr lang="en-GB" sz="2800" dirty="0"/>
          </a:p>
          <a:p>
            <a:r>
              <a:rPr lang="en-GB" sz="2800" dirty="0"/>
              <a:t>Coordination, competition, and common interests</a:t>
            </a:r>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Tema</a:t>
            </a:r>
            <a:r>
              <a:rPr lang="en-GB" dirty="0"/>
              <a:t> port – access for all</a:t>
            </a:r>
          </a:p>
        </p:txBody>
      </p:sp>
      <p:sp>
        <p:nvSpPr>
          <p:cNvPr id="5" name="Content Placeholder 4"/>
          <p:cNvSpPr>
            <a:spLocks noGrp="1"/>
          </p:cNvSpPr>
          <p:nvPr>
            <p:ph idx="1"/>
          </p:nvPr>
        </p:nvSpPr>
        <p:spPr>
          <a:xfrm>
            <a:off x="405780" y="1373021"/>
            <a:ext cx="11017224" cy="4521366"/>
          </a:xfrm>
        </p:spPr>
        <p:txBody>
          <a:bodyPr/>
          <a:lstStyle/>
          <a:p>
            <a:r>
              <a:rPr lang="en-GB" sz="2800" dirty="0"/>
              <a:t>Infrastructure connecting ports, roads, rail, </a:t>
            </a:r>
          </a:p>
          <a:p>
            <a:r>
              <a:rPr lang="en-GB" sz="2800" dirty="0"/>
              <a:t>and waterways</a:t>
            </a:r>
          </a:p>
          <a:p>
            <a:pPr lvl="1"/>
            <a:r>
              <a:rPr lang="en-GB" sz="2800" dirty="0"/>
              <a:t>Access to all of Ghana and LDCs </a:t>
            </a:r>
          </a:p>
          <a:p>
            <a:pPr marL="252000" lvl="1" indent="0">
              <a:buNone/>
            </a:pPr>
            <a:r>
              <a:rPr lang="en-GB" altLang="ja-JP" sz="2800" dirty="0"/>
              <a:t>	Burkina Faso, Mali, and Niger</a:t>
            </a:r>
            <a:endParaRPr lang="en-GB" sz="2800" dirty="0"/>
          </a:p>
          <a:p>
            <a:pPr lvl="1"/>
            <a:r>
              <a:rPr lang="en-GB" sz="2800" dirty="0"/>
              <a:t>Competing ideas</a:t>
            </a:r>
          </a:p>
          <a:p>
            <a:pPr lvl="2"/>
            <a:r>
              <a:rPr lang="en-GB" sz="2800" dirty="0"/>
              <a:t>Roads, rail or waterway</a:t>
            </a:r>
          </a:p>
          <a:p>
            <a:pPr lvl="1"/>
            <a:r>
              <a:rPr lang="en-GB" sz="2800" dirty="0"/>
              <a:t>Transport Ministry</a:t>
            </a:r>
          </a:p>
          <a:p>
            <a:pPr lvl="1"/>
            <a:r>
              <a:rPr lang="en-GB" sz="2800" dirty="0"/>
              <a:t>Ministry of Roads and Highways</a:t>
            </a:r>
          </a:p>
          <a:p>
            <a:pPr marL="252000" lvl="1" indent="0">
              <a:buNone/>
            </a:pPr>
            <a:endParaRPr lang="en-GB" sz="2800" dirty="0"/>
          </a:p>
          <a:p>
            <a:pPr marL="252000" lvl="1" indent="0">
              <a:buNone/>
            </a:pPr>
            <a:endParaRPr lang="en-GB" sz="2800" dirty="0"/>
          </a:p>
        </p:txBody>
      </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056" y="692696"/>
            <a:ext cx="4339214" cy="5978472"/>
          </a:xfrm>
          <a:prstGeom prst="rect">
            <a:avLst/>
          </a:prstGeom>
        </p:spPr>
      </p:pic>
    </p:spTree>
    <p:custDataLst>
      <p:tags r:id="rId1"/>
    </p:custDataLst>
    <p:extLst>
      <p:ext uri="{BB962C8B-B14F-4D97-AF65-F5344CB8AC3E}">
        <p14:creationId xmlns:p14="http://schemas.microsoft.com/office/powerpoint/2010/main" val="353592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1" lang="da-DK" altLang="ja-JP" dirty="0"/>
              <a:t>Common </a:t>
            </a:r>
            <a:r>
              <a:rPr kumimoji="1" lang="da-DK" altLang="ja-JP" dirty="0" err="1"/>
              <a:t>challenges</a:t>
            </a:r>
            <a:endParaRPr kumimoji="1" lang="ja-JP" altLang="en-US" dirty="0"/>
          </a:p>
        </p:txBody>
      </p:sp>
      <p:sp>
        <p:nvSpPr>
          <p:cNvPr id="3" name="Pladsholder til indhold 2"/>
          <p:cNvSpPr>
            <a:spLocks noGrp="1"/>
          </p:cNvSpPr>
          <p:nvPr>
            <p:ph idx="1"/>
          </p:nvPr>
        </p:nvSpPr>
        <p:spPr>
          <a:xfrm>
            <a:off x="117748" y="1028383"/>
            <a:ext cx="6336704" cy="4521366"/>
          </a:xfrm>
        </p:spPr>
        <p:txBody>
          <a:bodyPr/>
          <a:lstStyle/>
          <a:p>
            <a:r>
              <a:rPr kumimoji="1" lang="da-DK" altLang="ja-JP" sz="2800" dirty="0" err="1"/>
              <a:t>Coordination</a:t>
            </a:r>
            <a:endParaRPr kumimoji="1" lang="da-DK" altLang="ja-JP" sz="2800" dirty="0"/>
          </a:p>
          <a:p>
            <a:pPr lvl="1"/>
            <a:r>
              <a:rPr kumimoji="1" lang="da-DK" altLang="ja-JP" sz="2800" dirty="0" err="1"/>
              <a:t>Ghanaian</a:t>
            </a:r>
            <a:r>
              <a:rPr kumimoji="1" lang="da-DK" altLang="ja-JP" sz="2800" dirty="0"/>
              <a:t> </a:t>
            </a:r>
            <a:r>
              <a:rPr kumimoji="1" lang="da-DK" altLang="ja-JP" sz="2800" dirty="0" err="1"/>
              <a:t>ministries</a:t>
            </a:r>
            <a:r>
              <a:rPr kumimoji="1" lang="da-DK" altLang="ja-JP" sz="2800" dirty="0"/>
              <a:t> and private </a:t>
            </a:r>
            <a:r>
              <a:rPr kumimoji="1" lang="da-DK" altLang="ja-JP" sz="2800" dirty="0" err="1"/>
              <a:t>sector</a:t>
            </a:r>
            <a:endParaRPr kumimoji="1" lang="da-DK" altLang="ja-JP" sz="2800" dirty="0"/>
          </a:p>
          <a:p>
            <a:pPr lvl="1"/>
            <a:r>
              <a:rPr kumimoji="1" lang="da-DK" altLang="ja-JP" sz="2800" dirty="0"/>
              <a:t>European </a:t>
            </a:r>
            <a:r>
              <a:rPr kumimoji="1" lang="da-DK" altLang="ja-JP" sz="2800" dirty="0" err="1"/>
              <a:t>diplomacy</a:t>
            </a:r>
            <a:r>
              <a:rPr kumimoji="1" lang="da-DK" altLang="ja-JP" sz="2800" dirty="0"/>
              <a:t> and private </a:t>
            </a:r>
            <a:r>
              <a:rPr kumimoji="1" lang="da-DK" altLang="ja-JP" sz="2800" dirty="0" err="1"/>
              <a:t>sector</a:t>
            </a:r>
            <a:r>
              <a:rPr kumimoji="1" lang="da-DK" altLang="ja-JP" sz="2800" dirty="0"/>
              <a:t> – </a:t>
            </a:r>
            <a:r>
              <a:rPr kumimoji="1" lang="da-DK" altLang="ja-JP" sz="2800" dirty="0" err="1"/>
              <a:t>aid</a:t>
            </a:r>
            <a:r>
              <a:rPr kumimoji="1" lang="da-DK" altLang="ja-JP" sz="2800" dirty="0"/>
              <a:t> to </a:t>
            </a:r>
            <a:r>
              <a:rPr kumimoji="1" lang="da-DK" altLang="ja-JP" sz="2800" dirty="0" err="1"/>
              <a:t>trade</a:t>
            </a:r>
            <a:endParaRPr kumimoji="1" lang="da-DK" altLang="ja-JP" sz="2800" dirty="0"/>
          </a:p>
          <a:p>
            <a:endParaRPr kumimoji="1" lang="da-DK" altLang="ja-JP" sz="2800" dirty="0"/>
          </a:p>
          <a:p>
            <a:r>
              <a:rPr kumimoji="1" lang="da-DK" altLang="ja-JP" sz="2800" dirty="0"/>
              <a:t>Distribution of </a:t>
            </a:r>
            <a:r>
              <a:rPr kumimoji="1" lang="da-DK" altLang="ja-JP" sz="2800" dirty="0" err="1"/>
              <a:t>wealth</a:t>
            </a:r>
            <a:r>
              <a:rPr kumimoji="1" lang="da-DK" altLang="ja-JP" sz="2800" dirty="0"/>
              <a:t> for a growing </a:t>
            </a:r>
            <a:r>
              <a:rPr kumimoji="1" lang="da-DK" altLang="ja-JP" sz="2800" dirty="0" err="1"/>
              <a:t>market</a:t>
            </a:r>
            <a:r>
              <a:rPr kumimoji="1" lang="da-DK" altLang="ja-JP" sz="2800" dirty="0"/>
              <a:t> in Ghana and </a:t>
            </a:r>
            <a:r>
              <a:rPr kumimoji="1" lang="da-DK" altLang="ja-JP" sz="2800" dirty="0" err="1"/>
              <a:t>LDCs</a:t>
            </a:r>
            <a:endParaRPr kumimoji="1" lang="da-DK" altLang="ja-JP" sz="2800" dirty="0"/>
          </a:p>
          <a:p>
            <a:pPr lvl="1"/>
            <a:r>
              <a:rPr kumimoji="1" lang="da-DK" altLang="ja-JP" sz="2800" dirty="0" err="1"/>
              <a:t>Geographical</a:t>
            </a:r>
            <a:r>
              <a:rPr kumimoji="1" lang="da-DK" altLang="ja-JP" sz="2800" dirty="0"/>
              <a:t>/social distribution</a:t>
            </a:r>
          </a:p>
          <a:p>
            <a:pPr lvl="1"/>
            <a:r>
              <a:rPr kumimoji="1" lang="da-DK" altLang="ja-JP" sz="2800" dirty="0" err="1"/>
              <a:t>SDGs</a:t>
            </a:r>
            <a:r>
              <a:rPr kumimoji="1" lang="da-DK" altLang="ja-JP" sz="2800" dirty="0"/>
              <a:t> and </a:t>
            </a:r>
            <a:r>
              <a:rPr kumimoji="1" lang="da-DK" altLang="ja-JP" sz="2800" dirty="0" err="1"/>
              <a:t>climate</a:t>
            </a:r>
            <a:r>
              <a:rPr kumimoji="1" lang="da-DK" altLang="ja-JP" sz="2800" dirty="0"/>
              <a:t> </a:t>
            </a:r>
            <a:r>
              <a:rPr kumimoji="1" lang="da-DK" altLang="ja-JP" sz="2800" dirty="0" err="1"/>
              <a:t>change</a:t>
            </a:r>
            <a:endParaRPr kumimoji="1" lang="da-DK" altLang="ja-JP" sz="2800" dirty="0"/>
          </a:p>
          <a:p>
            <a:pPr lvl="1"/>
            <a:r>
              <a:rPr kumimoji="1" lang="da-DK" altLang="ja-JP" sz="2800" dirty="0" err="1"/>
              <a:t>Corruption</a:t>
            </a:r>
            <a:endParaRPr kumimoji="1" lang="da-DK" altLang="ja-JP" sz="2800" dirty="0"/>
          </a:p>
          <a:p>
            <a:endParaRPr kumimoji="1" lang="da-DK" altLang="ja-JP" sz="2800" dirty="0"/>
          </a:p>
          <a:p>
            <a:endParaRPr kumimoji="1" lang="da-DK" altLang="ja-JP" sz="2800" dirty="0"/>
          </a:p>
        </p:txBody>
      </p:sp>
      <p:sp>
        <p:nvSpPr>
          <p:cNvPr id="4" name="Pladsholder til dato 3"/>
          <p:cNvSpPr>
            <a:spLocks noGrp="1"/>
          </p:cNvSpPr>
          <p:nvPr>
            <p:ph type="dt" sz="half" idx="10"/>
          </p:nvPr>
        </p:nvSpPr>
        <p:spPr/>
        <p:txBody>
          <a:bodyPr/>
          <a:lstStyle/>
          <a:p>
            <a:fld id="{5D72A09F-02AD-4246-9D79-7C5956117C7F}" type="datetime1">
              <a:rPr lang="en-GB" altLang="ja-JP" smtClean="0"/>
              <a:t>06/06/2019</a:t>
            </a:fld>
            <a:r>
              <a:rPr lang="en-GB"/>
              <a:t>27/05/2019</a:t>
            </a:r>
            <a:endParaRPr lang="en-GB"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436" y="751089"/>
            <a:ext cx="6522810" cy="5602514"/>
          </a:xfrm>
          <a:prstGeom prst="rect">
            <a:avLst/>
          </a:prstGeom>
        </p:spPr>
      </p:pic>
    </p:spTree>
    <p:extLst>
      <p:ext uri="{BB962C8B-B14F-4D97-AF65-F5344CB8AC3E}">
        <p14:creationId xmlns:p14="http://schemas.microsoft.com/office/powerpoint/2010/main" val="63610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1" lang="da-DK" altLang="ja-JP" dirty="0"/>
              <a:t>Common </a:t>
            </a:r>
            <a:r>
              <a:rPr kumimoji="1" lang="da-DK" altLang="ja-JP" dirty="0" err="1"/>
              <a:t>responses</a:t>
            </a:r>
            <a:r>
              <a:rPr kumimoji="1" lang="da-DK" altLang="ja-JP" dirty="0"/>
              <a:t> with variation</a:t>
            </a:r>
            <a:endParaRPr kumimoji="1" lang="ja-JP" altLang="en-US" dirty="0"/>
          </a:p>
        </p:txBody>
      </p:sp>
      <p:sp>
        <p:nvSpPr>
          <p:cNvPr id="3" name="Pladsholder til indhold 2"/>
          <p:cNvSpPr>
            <a:spLocks noGrp="1"/>
          </p:cNvSpPr>
          <p:nvPr>
            <p:ph idx="1"/>
          </p:nvPr>
        </p:nvSpPr>
        <p:spPr/>
        <p:txBody>
          <a:bodyPr/>
          <a:lstStyle/>
          <a:p>
            <a:r>
              <a:rPr kumimoji="1" lang="da-DK" altLang="ja-JP" sz="2800" dirty="0" err="1"/>
              <a:t>Different</a:t>
            </a:r>
            <a:r>
              <a:rPr kumimoji="1" lang="da-DK" altLang="ja-JP" sz="2800" dirty="0"/>
              <a:t> </a:t>
            </a:r>
            <a:r>
              <a:rPr kumimoji="1" lang="da-DK" altLang="ja-JP" sz="2800" dirty="0" err="1"/>
              <a:t>strengths</a:t>
            </a:r>
            <a:r>
              <a:rPr kumimoji="1" lang="da-DK" altLang="ja-JP" sz="2800" dirty="0"/>
              <a:t> – </a:t>
            </a:r>
          </a:p>
          <a:p>
            <a:pPr lvl="1"/>
            <a:r>
              <a:rPr kumimoji="1" lang="da-DK" altLang="ja-JP" sz="2800" dirty="0" err="1"/>
              <a:t>Amount</a:t>
            </a:r>
            <a:r>
              <a:rPr kumimoji="1" lang="da-DK" altLang="ja-JP" sz="2800" dirty="0"/>
              <a:t> of </a:t>
            </a:r>
            <a:r>
              <a:rPr kumimoji="1" lang="da-DK" altLang="ja-JP" sz="2800" dirty="0" err="1"/>
              <a:t>money</a:t>
            </a:r>
            <a:endParaRPr kumimoji="1" lang="da-DK" altLang="ja-JP" sz="2800" dirty="0"/>
          </a:p>
          <a:p>
            <a:pPr lvl="1"/>
            <a:r>
              <a:rPr kumimoji="1" lang="da-DK" altLang="ja-JP" sz="2800" dirty="0"/>
              <a:t>Local </a:t>
            </a:r>
            <a:r>
              <a:rPr kumimoji="1" lang="da-DK" altLang="ja-JP" sz="2800" dirty="0" err="1"/>
              <a:t>historical</a:t>
            </a:r>
            <a:r>
              <a:rPr kumimoji="1" lang="da-DK" altLang="ja-JP" sz="2800" dirty="0"/>
              <a:t> </a:t>
            </a:r>
            <a:r>
              <a:rPr kumimoji="1" lang="da-DK" altLang="ja-JP" sz="2800" dirty="0" err="1"/>
              <a:t>networks</a:t>
            </a:r>
            <a:endParaRPr kumimoji="1" lang="da-DK" altLang="ja-JP" sz="2800" dirty="0"/>
          </a:p>
          <a:p>
            <a:pPr lvl="1"/>
            <a:r>
              <a:rPr kumimoji="1" lang="da-DK" altLang="ja-JP" sz="2800" dirty="0"/>
              <a:t>Aid </a:t>
            </a:r>
            <a:r>
              <a:rPr kumimoji="1" lang="da-DK" altLang="ja-JP" sz="2800" dirty="0" err="1"/>
              <a:t>experiences</a:t>
            </a:r>
            <a:r>
              <a:rPr kumimoji="1" lang="da-DK" altLang="ja-JP" sz="2800" dirty="0"/>
              <a:t> </a:t>
            </a:r>
            <a:r>
              <a:rPr kumimoji="1" lang="da-DK" altLang="ja-JP" sz="2800" dirty="0" err="1"/>
              <a:t>since</a:t>
            </a:r>
            <a:r>
              <a:rPr kumimoji="1" lang="da-DK" altLang="ja-JP" sz="2800" dirty="0"/>
              <a:t> 1960s</a:t>
            </a:r>
          </a:p>
          <a:p>
            <a:endParaRPr kumimoji="1" lang="da-DK" altLang="ja-JP" sz="2800" dirty="0"/>
          </a:p>
          <a:p>
            <a:r>
              <a:rPr kumimoji="1" lang="da-DK" altLang="ja-JP" sz="2800" dirty="0" err="1"/>
              <a:t>Contributions</a:t>
            </a:r>
            <a:endParaRPr kumimoji="1" lang="da-DK" altLang="ja-JP" sz="2800" dirty="0"/>
          </a:p>
          <a:p>
            <a:pPr lvl="1"/>
            <a:r>
              <a:rPr kumimoji="1" lang="da-DK" altLang="ja-JP" sz="2800" dirty="0" err="1"/>
              <a:t>Competing</a:t>
            </a:r>
            <a:r>
              <a:rPr kumimoji="1" lang="da-DK" altLang="ja-JP" sz="2800" dirty="0"/>
              <a:t> and overlapping</a:t>
            </a:r>
          </a:p>
          <a:p>
            <a:pPr lvl="1"/>
            <a:r>
              <a:rPr kumimoji="1" lang="da-DK" altLang="ja-JP" sz="2800" dirty="0" err="1"/>
              <a:t>Complementary</a:t>
            </a:r>
            <a:endParaRPr kumimoji="1" lang="da-DK" altLang="ja-JP" sz="2800" dirty="0"/>
          </a:p>
          <a:p>
            <a:pPr lvl="1"/>
            <a:r>
              <a:rPr kumimoji="1" lang="da-DK" altLang="ja-JP" sz="2800" dirty="0"/>
              <a:t>Aid or </a:t>
            </a:r>
            <a:r>
              <a:rPr kumimoji="1" lang="da-DK" altLang="ja-JP" sz="2800" dirty="0" err="1"/>
              <a:t>trade</a:t>
            </a:r>
            <a:r>
              <a:rPr kumimoji="1" lang="da-DK" altLang="ja-JP" sz="2800" dirty="0"/>
              <a:t>, ODA or FDI, or ?</a:t>
            </a:r>
            <a:endParaRPr kumimoji="1" lang="ja-JP" altLang="en-US" sz="2800" dirty="0"/>
          </a:p>
        </p:txBody>
      </p:sp>
      <p:sp>
        <p:nvSpPr>
          <p:cNvPr id="4" name="Pladsholder til dato 3"/>
          <p:cNvSpPr>
            <a:spLocks noGrp="1"/>
          </p:cNvSpPr>
          <p:nvPr>
            <p:ph type="dt" sz="half" idx="10"/>
          </p:nvPr>
        </p:nvSpPr>
        <p:spPr/>
        <p:txBody>
          <a:bodyPr/>
          <a:lstStyle/>
          <a:p>
            <a:fld id="{CE0DCB1A-6003-419E-B927-AFBFC4BB43C8}" type="datetime1">
              <a:rPr lang="en-GB" altLang="ja-JP" smtClean="0"/>
              <a:t>06/06/2019</a:t>
            </a:fld>
            <a:r>
              <a:rPr lang="en-GB"/>
              <a:t>27/05/2019</a:t>
            </a:r>
            <a:endParaRPr lang="en-GB" dirty="0"/>
          </a:p>
        </p:txBody>
      </p:sp>
    </p:spTree>
    <p:extLst>
      <p:ext uri="{BB962C8B-B14F-4D97-AF65-F5344CB8AC3E}">
        <p14:creationId xmlns:p14="http://schemas.microsoft.com/office/powerpoint/2010/main" val="120494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993" y="98740"/>
            <a:ext cx="11557000" cy="621731"/>
          </a:xfrm>
        </p:spPr>
        <p:txBody>
          <a:bodyPr/>
          <a:lstStyle/>
          <a:p>
            <a:r>
              <a:rPr kumimoji="1" lang="da-DK" altLang="ja-JP" dirty="0" err="1"/>
              <a:t>JAPAn’s</a:t>
            </a:r>
            <a:r>
              <a:rPr kumimoji="1" lang="da-DK" altLang="ja-JP" dirty="0"/>
              <a:t> </a:t>
            </a:r>
            <a:r>
              <a:rPr kumimoji="1" lang="da-DK" altLang="ja-JP" dirty="0" err="1"/>
              <a:t>responses</a:t>
            </a:r>
            <a:r>
              <a:rPr kumimoji="1" lang="da-DK" altLang="ja-JP" dirty="0"/>
              <a:t> in </a:t>
            </a:r>
            <a:r>
              <a:rPr kumimoji="1" lang="da-DK" altLang="ja-JP" dirty="0" err="1"/>
              <a:t>infrastructure</a:t>
            </a:r>
            <a:endParaRPr kumimoji="1" lang="ja-JP" altLang="en-US" dirty="0"/>
          </a:p>
        </p:txBody>
      </p:sp>
      <p:sp>
        <p:nvSpPr>
          <p:cNvPr id="3" name="Pladsholder til indhold 2"/>
          <p:cNvSpPr>
            <a:spLocks noGrp="1"/>
          </p:cNvSpPr>
          <p:nvPr>
            <p:ph idx="1"/>
          </p:nvPr>
        </p:nvSpPr>
        <p:spPr>
          <a:xfrm>
            <a:off x="247993" y="720471"/>
            <a:ext cx="11683154" cy="4392488"/>
          </a:xfrm>
        </p:spPr>
        <p:txBody>
          <a:bodyPr/>
          <a:lstStyle/>
          <a:p>
            <a:r>
              <a:rPr lang="en-GB" altLang="ja-JP" sz="2400" dirty="0"/>
              <a:t>ODA financed projects to attract Japanese </a:t>
            </a:r>
          </a:p>
          <a:p>
            <a:r>
              <a:rPr lang="en-GB" altLang="ja-JP" sz="2400" dirty="0"/>
              <a:t>FDI. JICA invited to quarterly transport sector </a:t>
            </a:r>
          </a:p>
          <a:p>
            <a:r>
              <a:rPr lang="en-GB" altLang="ja-JP" sz="2400" dirty="0"/>
              <a:t>working group meetings</a:t>
            </a:r>
          </a:p>
          <a:p>
            <a:endParaRPr lang="en-GB" altLang="ja-JP" dirty="0"/>
          </a:p>
          <a:p>
            <a:r>
              <a:rPr lang="en-GB" altLang="ja-JP" dirty="0"/>
              <a:t>1985 – JICA Port Rehabilitation project</a:t>
            </a:r>
          </a:p>
          <a:p>
            <a:r>
              <a:rPr lang="en-GB" altLang="ja-JP" dirty="0"/>
              <a:t>1993 – JICA Road Rehabilitation project</a:t>
            </a:r>
          </a:p>
          <a:p>
            <a:r>
              <a:rPr lang="en-GB" altLang="ja-JP" dirty="0"/>
              <a:t>2001 – JICA designed master plan for expansion of </a:t>
            </a:r>
            <a:r>
              <a:rPr lang="en-GB" altLang="ja-JP" dirty="0" err="1"/>
              <a:t>Tema</a:t>
            </a:r>
            <a:r>
              <a:rPr lang="en-GB" altLang="ja-JP" dirty="0"/>
              <a:t> Port</a:t>
            </a:r>
          </a:p>
          <a:p>
            <a:r>
              <a:rPr lang="en-GB" altLang="ja-JP" dirty="0"/>
              <a:t>2016 – JICA bridge on Eastern corridor</a:t>
            </a:r>
          </a:p>
          <a:p>
            <a:r>
              <a:rPr lang="en-GB" altLang="ja-JP" dirty="0"/>
              <a:t>2017 – N8 Eastern corridor rehabilitation</a:t>
            </a:r>
          </a:p>
          <a:p>
            <a:r>
              <a:rPr lang="en-GB" altLang="ja-JP" dirty="0"/>
              <a:t>2017 – Road rehabilitation by </a:t>
            </a:r>
            <a:r>
              <a:rPr lang="en-GB" altLang="ja-JP" dirty="0" err="1"/>
              <a:t>Ougadougou</a:t>
            </a:r>
            <a:r>
              <a:rPr lang="en-GB" altLang="ja-JP" dirty="0"/>
              <a:t>, Burkina Faso</a:t>
            </a:r>
          </a:p>
          <a:p>
            <a:r>
              <a:rPr lang="en-GB" altLang="ja-JP" dirty="0"/>
              <a:t>2018 – Final report on West Africa Growth Ring (WAGRIC) </a:t>
            </a:r>
          </a:p>
          <a:p>
            <a:pPr marL="252000" lvl="1" indent="0">
              <a:buNone/>
            </a:pPr>
            <a:r>
              <a:rPr lang="en-GB" altLang="ja-JP" dirty="0"/>
              <a:t>	Master Plan by JICA</a:t>
            </a:r>
          </a:p>
          <a:p>
            <a:r>
              <a:rPr lang="en-GB" altLang="ja-JP" dirty="0"/>
              <a:t>2018 – Grade separation intersection at crossroads for N8, </a:t>
            </a:r>
          </a:p>
          <a:p>
            <a:pPr marL="576000" lvl="2" indent="0">
              <a:buNone/>
            </a:pPr>
            <a:r>
              <a:rPr lang="en-GB" altLang="ja-JP" dirty="0"/>
              <a:t>	</a:t>
            </a:r>
            <a:r>
              <a:rPr lang="en-GB" altLang="ja-JP" dirty="0" err="1"/>
              <a:t>Tema</a:t>
            </a:r>
            <a:r>
              <a:rPr lang="en-GB" altLang="ja-JP" dirty="0"/>
              <a:t> Port expansion, and Abidjan-Lomé road.</a:t>
            </a:r>
          </a:p>
          <a:p>
            <a:endParaRPr kumimoji="1" lang="ja-JP" altLang="en-US" sz="2800" dirty="0"/>
          </a:p>
        </p:txBody>
      </p:sp>
      <p:sp>
        <p:nvSpPr>
          <p:cNvPr id="4" name="Pladsholder til dato 3"/>
          <p:cNvSpPr>
            <a:spLocks noGrp="1"/>
          </p:cNvSpPr>
          <p:nvPr>
            <p:ph type="dt" sz="half" idx="10"/>
          </p:nvPr>
        </p:nvSpPr>
        <p:spPr/>
        <p:txBody>
          <a:bodyPr/>
          <a:lstStyle/>
          <a:p>
            <a:fld id="{9A854CA1-411C-4D36-A7B5-8794E1EB1BA4}" type="datetime1">
              <a:rPr lang="en-GB" altLang="ja-JP" smtClean="0"/>
              <a:t>06/06/2019</a:t>
            </a:fld>
            <a:r>
              <a:rPr lang="en-GB"/>
              <a:t>27/05/2019</a:t>
            </a:r>
            <a:endParaRPr lang="en-GB"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52" y="695116"/>
            <a:ext cx="4823125" cy="6294177"/>
          </a:xfrm>
          <a:prstGeom prst="rect">
            <a:avLst/>
          </a:prstGeom>
        </p:spPr>
      </p:pic>
    </p:spTree>
    <p:extLst>
      <p:ext uri="{BB962C8B-B14F-4D97-AF65-F5344CB8AC3E}">
        <p14:creationId xmlns:p14="http://schemas.microsoft.com/office/powerpoint/2010/main" val="137461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162" y="116632"/>
            <a:ext cx="11755165" cy="668687"/>
          </a:xfrm>
        </p:spPr>
        <p:txBody>
          <a:bodyPr/>
          <a:lstStyle/>
          <a:p>
            <a:r>
              <a:rPr kumimoji="1" lang="da-DK" altLang="ja-JP" dirty="0"/>
              <a:t>European </a:t>
            </a:r>
            <a:r>
              <a:rPr kumimoji="1" lang="da-DK" altLang="ja-JP" dirty="0" err="1"/>
              <a:t>responses</a:t>
            </a:r>
            <a:r>
              <a:rPr kumimoji="1" lang="da-DK" altLang="ja-JP" dirty="0"/>
              <a:t> in </a:t>
            </a:r>
            <a:r>
              <a:rPr kumimoji="1" lang="da-DK" altLang="ja-JP" dirty="0" err="1"/>
              <a:t>infrastructure</a:t>
            </a:r>
            <a:endParaRPr kumimoji="1" lang="ja-JP" altLang="en-US" dirty="0"/>
          </a:p>
        </p:txBody>
      </p:sp>
      <p:sp>
        <p:nvSpPr>
          <p:cNvPr id="3" name="Pladsholder til indhold 2"/>
          <p:cNvSpPr>
            <a:spLocks noGrp="1"/>
          </p:cNvSpPr>
          <p:nvPr>
            <p:ph idx="1"/>
          </p:nvPr>
        </p:nvSpPr>
        <p:spPr>
          <a:xfrm>
            <a:off x="291868" y="620688"/>
            <a:ext cx="11251106" cy="4844827"/>
          </a:xfrm>
        </p:spPr>
        <p:txBody>
          <a:bodyPr/>
          <a:lstStyle/>
          <a:p>
            <a:r>
              <a:rPr kumimoji="1" lang="da-DK" altLang="ja-JP" sz="3200" dirty="0" err="1"/>
              <a:t>Predominantly</a:t>
            </a:r>
            <a:r>
              <a:rPr kumimoji="1" lang="da-DK" altLang="ja-JP" sz="3200" dirty="0"/>
              <a:t> private </a:t>
            </a:r>
            <a:r>
              <a:rPr kumimoji="1" lang="da-DK" altLang="ja-JP" sz="3200" dirty="0" err="1"/>
              <a:t>companies</a:t>
            </a:r>
            <a:r>
              <a:rPr kumimoji="1" lang="da-DK" altLang="ja-JP" sz="3200" dirty="0"/>
              <a:t>. </a:t>
            </a:r>
            <a:r>
              <a:rPr kumimoji="1" lang="da-DK" altLang="ja-JP" sz="3200" dirty="0" err="1"/>
              <a:t>However</a:t>
            </a:r>
            <a:r>
              <a:rPr kumimoji="1" lang="da-DK" altLang="ja-JP" sz="3200" dirty="0"/>
              <a:t>, EU AID is part of the Transport </a:t>
            </a:r>
            <a:r>
              <a:rPr kumimoji="1" lang="da-DK" altLang="ja-JP" sz="3200" dirty="0" err="1"/>
              <a:t>Working</a:t>
            </a:r>
            <a:r>
              <a:rPr kumimoji="1" lang="da-DK" altLang="ja-JP" sz="3200" dirty="0"/>
              <a:t> Group</a:t>
            </a:r>
          </a:p>
          <a:p>
            <a:r>
              <a:rPr kumimoji="1" lang="da-DK" altLang="ja-JP" sz="2800" dirty="0"/>
              <a:t>1956-1962 UK – Sir W. </a:t>
            </a:r>
            <a:r>
              <a:rPr kumimoji="1" lang="da-DK" altLang="ja-JP" sz="2800" dirty="0" err="1"/>
              <a:t>Halcrow</a:t>
            </a:r>
            <a:r>
              <a:rPr kumimoji="1" lang="da-DK" altLang="ja-JP" sz="2800" dirty="0"/>
              <a:t> </a:t>
            </a:r>
            <a:r>
              <a:rPr kumimoji="1" lang="da-DK" altLang="ja-JP" sz="2800" dirty="0" err="1"/>
              <a:t>engineers</a:t>
            </a:r>
            <a:endParaRPr kumimoji="1" lang="da-DK" altLang="ja-JP" sz="2800" dirty="0"/>
          </a:p>
          <a:p>
            <a:r>
              <a:rPr kumimoji="1" lang="da-DK" altLang="ja-JP" sz="2800" dirty="0"/>
              <a:t>1988 DK - Maersk Line </a:t>
            </a:r>
            <a:r>
              <a:rPr kumimoji="1" lang="da-DK" altLang="ja-JP" sz="2800" dirty="0" err="1"/>
              <a:t>opens</a:t>
            </a:r>
            <a:r>
              <a:rPr kumimoji="1" lang="da-DK" altLang="ja-JP" sz="2800" dirty="0"/>
              <a:t> </a:t>
            </a:r>
            <a:r>
              <a:rPr kumimoji="1" lang="da-DK" altLang="ja-JP" sz="2800" dirty="0" err="1"/>
              <a:t>office</a:t>
            </a:r>
            <a:r>
              <a:rPr kumimoji="1" lang="da-DK" altLang="ja-JP" sz="2800" dirty="0"/>
              <a:t> in Tema and has </a:t>
            </a:r>
            <a:r>
              <a:rPr kumimoji="1" lang="da-DK" altLang="ja-JP" sz="2800" dirty="0" err="1"/>
              <a:t>almost</a:t>
            </a:r>
            <a:r>
              <a:rPr kumimoji="1" lang="da-DK" altLang="ja-JP" sz="2800" dirty="0"/>
              <a:t> 50 % of all shipping of </a:t>
            </a:r>
            <a:r>
              <a:rPr kumimoji="1" lang="da-DK" altLang="ja-JP" sz="2800" dirty="0" err="1"/>
              <a:t>both</a:t>
            </a:r>
            <a:r>
              <a:rPr kumimoji="1" lang="da-DK" altLang="ja-JP" sz="2800" dirty="0"/>
              <a:t> import and </a:t>
            </a:r>
            <a:r>
              <a:rPr kumimoji="1" lang="da-DK" altLang="ja-JP" sz="2800" dirty="0" err="1"/>
              <a:t>export</a:t>
            </a:r>
            <a:r>
              <a:rPr kumimoji="1" lang="da-DK" altLang="ja-JP" sz="2800" dirty="0"/>
              <a:t> </a:t>
            </a:r>
            <a:r>
              <a:rPr kumimoji="1" lang="da-DK" altLang="ja-JP" sz="2800" dirty="0" err="1"/>
              <a:t>goods</a:t>
            </a:r>
            <a:r>
              <a:rPr kumimoji="1" lang="da-DK" altLang="ja-JP" sz="2800" dirty="0"/>
              <a:t> </a:t>
            </a:r>
            <a:r>
              <a:rPr kumimoji="1" lang="da-DK" altLang="ja-JP" sz="2800" dirty="0" err="1"/>
              <a:t>between</a:t>
            </a:r>
            <a:r>
              <a:rPr kumimoji="1" lang="da-DK" altLang="ja-JP" sz="2800" dirty="0"/>
              <a:t> West </a:t>
            </a:r>
            <a:r>
              <a:rPr kumimoji="1" lang="da-DK" altLang="ja-JP" sz="2800" dirty="0" err="1"/>
              <a:t>Africa</a:t>
            </a:r>
            <a:r>
              <a:rPr kumimoji="1" lang="da-DK" altLang="ja-JP" sz="2800" dirty="0"/>
              <a:t> and Far East in 1988</a:t>
            </a:r>
          </a:p>
          <a:p>
            <a:r>
              <a:rPr kumimoji="1" lang="da-DK" altLang="ja-JP" sz="2800" dirty="0"/>
              <a:t>2005 DK/French - APM Terminals and French </a:t>
            </a:r>
            <a:r>
              <a:rPr kumimoji="1" lang="da-DK" altLang="ja-JP" sz="2800" dirty="0" err="1"/>
              <a:t>Bolloré</a:t>
            </a:r>
            <a:r>
              <a:rPr kumimoji="1" lang="da-DK" altLang="ja-JP" sz="2800" dirty="0"/>
              <a:t> form Meridian Port Services (MPS) </a:t>
            </a:r>
            <a:r>
              <a:rPr kumimoji="1" lang="da-DK" altLang="ja-JP" sz="2800" dirty="0" err="1"/>
              <a:t>together</a:t>
            </a:r>
            <a:r>
              <a:rPr kumimoji="1" lang="da-DK" altLang="ja-JP" sz="2800" dirty="0"/>
              <a:t> with the </a:t>
            </a:r>
            <a:r>
              <a:rPr kumimoji="1" lang="da-DK" altLang="ja-JP" sz="2800" dirty="0" err="1"/>
              <a:t>Ghanaian</a:t>
            </a:r>
            <a:r>
              <a:rPr kumimoji="1" lang="da-DK" altLang="ja-JP" sz="2800" dirty="0"/>
              <a:t> </a:t>
            </a:r>
            <a:r>
              <a:rPr kumimoji="1" lang="da-DK" altLang="ja-JP" sz="2800" dirty="0" err="1"/>
              <a:t>government</a:t>
            </a:r>
            <a:r>
              <a:rPr kumimoji="1" lang="da-DK" altLang="ja-JP" sz="2800" dirty="0"/>
              <a:t> in 2005.</a:t>
            </a:r>
            <a:endParaRPr kumimoji="1" lang="ja-JP" altLang="en-US" sz="2800" dirty="0"/>
          </a:p>
          <a:p>
            <a:r>
              <a:rPr kumimoji="1" lang="da-DK" altLang="ja-JP" sz="2800" dirty="0">
                <a:solidFill>
                  <a:srgbClr val="000000"/>
                </a:solidFill>
              </a:rPr>
              <a:t>2010 USTAID </a:t>
            </a:r>
            <a:r>
              <a:rPr kumimoji="1" lang="da-DK" altLang="ja-JP" sz="2800" dirty="0" err="1">
                <a:solidFill>
                  <a:srgbClr val="000000"/>
                </a:solidFill>
              </a:rPr>
              <a:t>adjusted</a:t>
            </a:r>
            <a:r>
              <a:rPr kumimoji="1" lang="da-DK" altLang="ja-JP" sz="2800" dirty="0">
                <a:solidFill>
                  <a:srgbClr val="000000"/>
                </a:solidFill>
              </a:rPr>
              <a:t> Master plan</a:t>
            </a:r>
          </a:p>
          <a:p>
            <a:r>
              <a:rPr kumimoji="1" lang="da-DK" altLang="ja-JP" sz="2800" dirty="0">
                <a:solidFill>
                  <a:srgbClr val="000000"/>
                </a:solidFill>
              </a:rPr>
              <a:t>2018 EU </a:t>
            </a:r>
            <a:r>
              <a:rPr kumimoji="1" lang="da-DK" altLang="ja-JP" sz="2800" dirty="0" err="1">
                <a:solidFill>
                  <a:srgbClr val="000000"/>
                </a:solidFill>
              </a:rPr>
              <a:t>Phase</a:t>
            </a:r>
            <a:r>
              <a:rPr kumimoji="1" lang="da-DK" altLang="ja-JP" sz="2800" dirty="0">
                <a:solidFill>
                  <a:srgbClr val="000000"/>
                </a:solidFill>
              </a:rPr>
              <a:t> 2 </a:t>
            </a:r>
            <a:r>
              <a:rPr kumimoji="1" lang="da-DK" altLang="ja-JP" sz="2800" dirty="0" err="1">
                <a:solidFill>
                  <a:srgbClr val="000000"/>
                </a:solidFill>
              </a:rPr>
              <a:t>project</a:t>
            </a:r>
            <a:r>
              <a:rPr kumimoji="1" lang="da-DK" altLang="ja-JP" sz="2800" dirty="0">
                <a:solidFill>
                  <a:srgbClr val="000000"/>
                </a:solidFill>
              </a:rPr>
              <a:t> to </a:t>
            </a:r>
            <a:r>
              <a:rPr kumimoji="1" lang="da-DK" altLang="ja-JP" sz="2800" dirty="0" err="1">
                <a:solidFill>
                  <a:srgbClr val="000000"/>
                </a:solidFill>
              </a:rPr>
              <a:t>facilitate</a:t>
            </a:r>
            <a:r>
              <a:rPr kumimoji="1" lang="da-DK" altLang="ja-JP" sz="2800" dirty="0">
                <a:solidFill>
                  <a:srgbClr val="000000"/>
                </a:solidFill>
              </a:rPr>
              <a:t> transport </a:t>
            </a:r>
          </a:p>
          <a:p>
            <a:r>
              <a:rPr kumimoji="1" lang="da-DK" altLang="ja-JP" sz="2800" dirty="0">
                <a:solidFill>
                  <a:srgbClr val="000000"/>
                </a:solidFill>
              </a:rPr>
              <a:t>on the Abidjan-Lagos </a:t>
            </a:r>
            <a:r>
              <a:rPr kumimoji="1" lang="da-DK" altLang="ja-JP" sz="2800" dirty="0" err="1">
                <a:solidFill>
                  <a:srgbClr val="000000"/>
                </a:solidFill>
              </a:rPr>
              <a:t>corridor</a:t>
            </a:r>
            <a:r>
              <a:rPr kumimoji="1" lang="da-DK" altLang="ja-JP" sz="2800" dirty="0">
                <a:solidFill>
                  <a:srgbClr val="000000"/>
                </a:solidFill>
              </a:rPr>
              <a:t> of WAGRIS  </a:t>
            </a:r>
          </a:p>
          <a:p>
            <a:r>
              <a:rPr kumimoji="1" lang="da-DK" altLang="ja-JP" sz="2800" dirty="0"/>
              <a:t>2016-2019 MPS </a:t>
            </a:r>
            <a:r>
              <a:rPr kumimoji="1" lang="da-DK" altLang="ja-JP" sz="2800" dirty="0" err="1"/>
              <a:t>builds</a:t>
            </a:r>
            <a:r>
              <a:rPr kumimoji="1" lang="da-DK" altLang="ja-JP" sz="2800" dirty="0"/>
              <a:t> new MPS terminal</a:t>
            </a:r>
          </a:p>
          <a:p>
            <a:endParaRPr kumimoji="1" lang="da-DK" altLang="ja-JP" sz="2800" dirty="0"/>
          </a:p>
        </p:txBody>
      </p:sp>
      <p:sp>
        <p:nvSpPr>
          <p:cNvPr id="4" name="Pladsholder til dato 3"/>
          <p:cNvSpPr>
            <a:spLocks noGrp="1"/>
          </p:cNvSpPr>
          <p:nvPr>
            <p:ph type="dt" sz="half" idx="10"/>
          </p:nvPr>
        </p:nvSpPr>
        <p:spPr/>
        <p:txBody>
          <a:bodyPr/>
          <a:lstStyle/>
          <a:p>
            <a:fld id="{BEC9F418-3F62-4358-8A89-754D6465C761}" type="datetime1">
              <a:rPr lang="en-GB" altLang="ja-JP" smtClean="0"/>
              <a:t>06/06/2019</a:t>
            </a:fld>
            <a:r>
              <a:rPr lang="en-GB"/>
              <a:t>27/05/2019</a:t>
            </a:r>
            <a:endParaRPr lang="en-GB" dirty="0"/>
          </a:p>
        </p:txBody>
      </p:sp>
      <p:pic>
        <p:nvPicPr>
          <p:cNvPr id="5" name="Picture 2" descr="http://projects.au.dk/fileadmin/_processed_/csm_20190412_134927_f30dcb6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923" y="4880893"/>
            <a:ext cx="3853727" cy="2177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1" lang="da-DK" altLang="ja-JP" dirty="0" err="1"/>
              <a:t>Entangled</a:t>
            </a:r>
            <a:r>
              <a:rPr kumimoji="1" lang="da-DK" altLang="ja-JP" dirty="0"/>
              <a:t> timeline</a:t>
            </a:r>
            <a:endParaRPr kumimoji="1" lang="ja-JP" altLang="en-US" dirty="0"/>
          </a:p>
        </p:txBody>
      </p:sp>
      <p:sp>
        <p:nvSpPr>
          <p:cNvPr id="4" name="Pladsholder til dato 3"/>
          <p:cNvSpPr>
            <a:spLocks noGrp="1"/>
          </p:cNvSpPr>
          <p:nvPr>
            <p:ph type="dt" sz="half" idx="10"/>
          </p:nvPr>
        </p:nvSpPr>
        <p:spPr/>
        <p:txBody>
          <a:bodyPr/>
          <a:lstStyle/>
          <a:p>
            <a:fld id="{5A8E6030-5D6D-443E-A069-63E9BC785621}" type="datetime1">
              <a:rPr lang="en-GB" altLang="ja-JP" smtClean="0"/>
              <a:t>06/06/2019</a:t>
            </a:fld>
            <a:r>
              <a:rPr lang="en-GB"/>
              <a:t>27/05/2019</a:t>
            </a:r>
            <a:endParaRPr lang="en-GB" dirty="0"/>
          </a:p>
        </p:txBody>
      </p:sp>
      <p:graphicFrame>
        <p:nvGraphicFramePr>
          <p:cNvPr id="5" name="Diagram 4"/>
          <p:cNvGraphicFramePr/>
          <p:nvPr>
            <p:extLst>
              <p:ext uri="{D42A27DB-BD31-4B8C-83A1-F6EECF244321}">
                <p14:modId xmlns:p14="http://schemas.microsoft.com/office/powerpoint/2010/main" val="2201068577"/>
              </p:ext>
            </p:extLst>
          </p:nvPr>
        </p:nvGraphicFramePr>
        <p:xfrm>
          <a:off x="0" y="764704"/>
          <a:ext cx="12188825" cy="610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01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813" y="470273"/>
            <a:ext cx="11395125" cy="693739"/>
          </a:xfrm>
        </p:spPr>
        <p:txBody>
          <a:bodyPr/>
          <a:lstStyle/>
          <a:p>
            <a:r>
              <a:rPr kumimoji="1" lang="da-DK" altLang="ja-JP" sz="4000" dirty="0" err="1"/>
              <a:t>Competing</a:t>
            </a:r>
            <a:r>
              <a:rPr kumimoji="1" lang="da-DK" altLang="ja-JP" sz="4000" dirty="0"/>
              <a:t> and </a:t>
            </a:r>
            <a:r>
              <a:rPr kumimoji="1" lang="da-DK" altLang="ja-JP" sz="4000" dirty="0" err="1"/>
              <a:t>coordinated</a:t>
            </a:r>
            <a:r>
              <a:rPr kumimoji="1" lang="da-DK" altLang="ja-JP" sz="4000" dirty="0"/>
              <a:t> </a:t>
            </a:r>
            <a:br>
              <a:rPr kumimoji="1" lang="da-DK" altLang="ja-JP" sz="4000" dirty="0"/>
            </a:br>
            <a:r>
              <a:rPr kumimoji="1" lang="da-DK" altLang="ja-JP" sz="4000" dirty="0" err="1"/>
              <a:t>responses</a:t>
            </a:r>
            <a:endParaRPr kumimoji="1" lang="ja-JP" altLang="en-US" sz="4000" dirty="0"/>
          </a:p>
        </p:txBody>
      </p:sp>
      <p:sp>
        <p:nvSpPr>
          <p:cNvPr id="3" name="Pladsholder til indhold 2"/>
          <p:cNvSpPr>
            <a:spLocks noGrp="1"/>
          </p:cNvSpPr>
          <p:nvPr>
            <p:ph idx="1"/>
          </p:nvPr>
        </p:nvSpPr>
        <p:spPr>
          <a:xfrm>
            <a:off x="306698" y="1916832"/>
            <a:ext cx="11161240" cy="4176463"/>
          </a:xfrm>
        </p:spPr>
        <p:txBody>
          <a:bodyPr/>
          <a:lstStyle/>
          <a:p>
            <a:r>
              <a:rPr kumimoji="1" lang="da-DK" altLang="ja-JP" sz="2800" dirty="0"/>
              <a:t>Japan/EU</a:t>
            </a:r>
          </a:p>
          <a:p>
            <a:pPr lvl="1"/>
            <a:r>
              <a:rPr kumimoji="1" lang="da-DK" altLang="ja-JP" sz="2400" dirty="0"/>
              <a:t>JICA and EU </a:t>
            </a:r>
            <a:r>
              <a:rPr kumimoji="1" lang="da-DK" altLang="ja-JP" sz="2400" dirty="0" err="1"/>
              <a:t>are</a:t>
            </a:r>
            <a:r>
              <a:rPr kumimoji="1" lang="da-DK" altLang="ja-JP" sz="2400" dirty="0"/>
              <a:t> </a:t>
            </a:r>
            <a:r>
              <a:rPr kumimoji="1" lang="da-DK" altLang="ja-JP" sz="2400" dirty="0" err="1"/>
              <a:t>working</a:t>
            </a:r>
            <a:r>
              <a:rPr kumimoji="1" lang="da-DK" altLang="ja-JP" sz="2400" dirty="0"/>
              <a:t> </a:t>
            </a:r>
            <a:r>
              <a:rPr kumimoji="1" lang="da-DK" altLang="ja-JP" sz="2400" dirty="0" err="1"/>
              <a:t>directly</a:t>
            </a:r>
            <a:r>
              <a:rPr kumimoji="1" lang="da-DK" altLang="ja-JP" sz="2400" dirty="0"/>
              <a:t> with the </a:t>
            </a:r>
            <a:r>
              <a:rPr kumimoji="1" lang="da-DK" altLang="ja-JP" sz="2400" dirty="0" err="1"/>
              <a:t>Ghanaian</a:t>
            </a:r>
            <a:r>
              <a:rPr kumimoji="1" lang="da-DK" altLang="ja-JP" sz="2400" dirty="0"/>
              <a:t> </a:t>
            </a:r>
          </a:p>
          <a:p>
            <a:pPr marL="252000" lvl="1" indent="0">
              <a:buNone/>
            </a:pPr>
            <a:r>
              <a:rPr kumimoji="1" lang="da-DK" altLang="ja-JP" sz="2400" dirty="0"/>
              <a:t>Transport </a:t>
            </a:r>
            <a:r>
              <a:rPr kumimoji="1" lang="da-DK" altLang="ja-JP" sz="2400" dirty="0" err="1"/>
              <a:t>Ministry</a:t>
            </a:r>
            <a:r>
              <a:rPr kumimoji="1" lang="da-DK" altLang="ja-JP" sz="2400" dirty="0"/>
              <a:t> and </a:t>
            </a:r>
            <a:r>
              <a:rPr kumimoji="1" lang="da-DK" altLang="ja-JP" sz="2400" dirty="0" err="1"/>
              <a:t>Ministry</a:t>
            </a:r>
            <a:r>
              <a:rPr kumimoji="1" lang="da-DK" altLang="ja-JP" sz="2400" dirty="0"/>
              <a:t> of Roads and </a:t>
            </a:r>
            <a:r>
              <a:rPr kumimoji="1" lang="da-DK" altLang="ja-JP" sz="2400" dirty="0" err="1"/>
              <a:t>Highways</a:t>
            </a:r>
            <a:r>
              <a:rPr kumimoji="1" lang="da-DK" altLang="ja-JP" sz="2400" dirty="0"/>
              <a:t> to </a:t>
            </a:r>
            <a:r>
              <a:rPr kumimoji="1" lang="da-DK" altLang="ja-JP" sz="2400" dirty="0" err="1"/>
              <a:t>advice</a:t>
            </a:r>
            <a:r>
              <a:rPr kumimoji="1" lang="da-DK" altLang="ja-JP" sz="2400" dirty="0"/>
              <a:t> on and </a:t>
            </a:r>
            <a:r>
              <a:rPr kumimoji="1" lang="da-DK" altLang="ja-JP" sz="2400" dirty="0" err="1"/>
              <a:t>influence</a:t>
            </a:r>
            <a:r>
              <a:rPr kumimoji="1" lang="da-DK" altLang="ja-JP" sz="2400" dirty="0"/>
              <a:t> policy. JICA has </a:t>
            </a:r>
            <a:r>
              <a:rPr kumimoji="1" lang="da-DK" altLang="ja-JP" sz="2400" dirty="0" err="1"/>
              <a:t>prepared</a:t>
            </a:r>
            <a:r>
              <a:rPr kumimoji="1" lang="da-DK" altLang="ja-JP" sz="2400" dirty="0"/>
              <a:t> master plans for port </a:t>
            </a:r>
            <a:r>
              <a:rPr kumimoji="1" lang="da-DK" altLang="ja-JP" sz="2400" dirty="0" err="1"/>
              <a:t>expansion</a:t>
            </a:r>
            <a:r>
              <a:rPr kumimoji="1" lang="da-DK" altLang="ja-JP" sz="2400" dirty="0"/>
              <a:t> and for WAGRIS. </a:t>
            </a:r>
            <a:r>
              <a:rPr kumimoji="1" lang="da-DK" altLang="ja-JP" sz="2400" dirty="0" err="1"/>
              <a:t>Besides</a:t>
            </a:r>
            <a:r>
              <a:rPr kumimoji="1" lang="da-DK" altLang="ja-JP" sz="2400" dirty="0"/>
              <a:t>, JICA funds </a:t>
            </a:r>
            <a:r>
              <a:rPr kumimoji="1" lang="da-DK" altLang="ja-JP" sz="2400" dirty="0" err="1"/>
              <a:t>projects</a:t>
            </a:r>
            <a:r>
              <a:rPr kumimoji="1" lang="da-DK" altLang="ja-JP" sz="2400" dirty="0"/>
              <a:t> </a:t>
            </a:r>
            <a:r>
              <a:rPr kumimoji="1" lang="da-DK" altLang="ja-JP" sz="2400" dirty="0" err="1"/>
              <a:t>enabling</a:t>
            </a:r>
            <a:r>
              <a:rPr kumimoji="1" lang="da-DK" altLang="ja-JP" sz="2400" dirty="0"/>
              <a:t> succesful </a:t>
            </a:r>
            <a:r>
              <a:rPr kumimoji="1" lang="da-DK" altLang="ja-JP" sz="2400" dirty="0" err="1"/>
              <a:t>implementation</a:t>
            </a:r>
            <a:r>
              <a:rPr kumimoji="1" lang="da-DK" altLang="ja-JP" sz="2400" dirty="0"/>
              <a:t> of master plan – </a:t>
            </a:r>
            <a:r>
              <a:rPr kumimoji="1" lang="da-DK" altLang="ja-JP" sz="2400" dirty="0" err="1"/>
              <a:t>better</a:t>
            </a:r>
            <a:r>
              <a:rPr kumimoji="1" lang="da-DK" altLang="ja-JP" sz="2400" dirty="0"/>
              <a:t> </a:t>
            </a:r>
            <a:r>
              <a:rPr kumimoji="1" lang="da-DK" altLang="ja-JP" sz="2400" dirty="0" err="1"/>
              <a:t>roads</a:t>
            </a:r>
            <a:r>
              <a:rPr kumimoji="1" lang="da-DK" altLang="ja-JP" sz="2400" dirty="0"/>
              <a:t> to </a:t>
            </a:r>
            <a:r>
              <a:rPr kumimoji="1" lang="da-DK" altLang="ja-JP" sz="2400" dirty="0" err="1"/>
              <a:t>connect</a:t>
            </a:r>
            <a:r>
              <a:rPr kumimoji="1" lang="da-DK" altLang="ja-JP" sz="2400" dirty="0"/>
              <a:t> Tema Port </a:t>
            </a:r>
            <a:r>
              <a:rPr kumimoji="1" lang="da-DK" altLang="ja-JP" sz="2400" dirty="0" err="1"/>
              <a:t>expansion</a:t>
            </a:r>
            <a:r>
              <a:rPr kumimoji="1" lang="da-DK" altLang="ja-JP" sz="2400" dirty="0"/>
              <a:t> to </a:t>
            </a:r>
            <a:r>
              <a:rPr kumimoji="1" lang="da-DK" altLang="ja-JP" sz="2400" dirty="0" err="1"/>
              <a:t>LDCs</a:t>
            </a:r>
            <a:r>
              <a:rPr kumimoji="1" lang="da-DK" altLang="ja-JP" sz="2400" dirty="0"/>
              <a:t>.</a:t>
            </a:r>
          </a:p>
          <a:p>
            <a:r>
              <a:rPr kumimoji="1" lang="da-DK" altLang="ja-JP" sz="2800" dirty="0"/>
              <a:t>Denmark/France/EU</a:t>
            </a:r>
          </a:p>
          <a:p>
            <a:pPr lvl="1"/>
            <a:r>
              <a:rPr kumimoji="1" lang="da-DK" altLang="ja-JP" sz="2400" dirty="0"/>
              <a:t>European </a:t>
            </a:r>
            <a:r>
              <a:rPr kumimoji="1" lang="da-DK" altLang="ja-JP" sz="2400" dirty="0" err="1"/>
              <a:t>responses</a:t>
            </a:r>
            <a:r>
              <a:rPr kumimoji="1" lang="da-DK" altLang="ja-JP" sz="2400" dirty="0"/>
              <a:t> in </a:t>
            </a:r>
            <a:r>
              <a:rPr kumimoji="1" lang="da-DK" altLang="ja-JP" sz="2400" dirty="0" err="1"/>
              <a:t>Ghanaian</a:t>
            </a:r>
            <a:r>
              <a:rPr kumimoji="1" lang="da-DK" altLang="ja-JP" sz="2400" dirty="0"/>
              <a:t> </a:t>
            </a:r>
            <a:r>
              <a:rPr kumimoji="1" lang="da-DK" altLang="ja-JP" sz="2400" dirty="0" err="1"/>
              <a:t>infrastructure</a:t>
            </a:r>
            <a:r>
              <a:rPr kumimoji="1" lang="da-DK" altLang="ja-JP" sz="2400" dirty="0"/>
              <a:t> </a:t>
            </a:r>
            <a:r>
              <a:rPr kumimoji="1" lang="da-DK" altLang="ja-JP" sz="2400" dirty="0" err="1"/>
              <a:t>sector</a:t>
            </a:r>
            <a:r>
              <a:rPr kumimoji="1" lang="da-DK" altLang="ja-JP" sz="2400" dirty="0"/>
              <a:t> </a:t>
            </a:r>
            <a:r>
              <a:rPr kumimoji="1" lang="da-DK" altLang="ja-JP" sz="2400" dirty="0" err="1"/>
              <a:t>are</a:t>
            </a:r>
            <a:r>
              <a:rPr kumimoji="1" lang="da-DK" altLang="ja-JP" sz="2400" dirty="0"/>
              <a:t> </a:t>
            </a:r>
            <a:r>
              <a:rPr kumimoji="1" lang="da-DK" altLang="ja-JP" sz="2400" dirty="0" err="1"/>
              <a:t>primarily</a:t>
            </a:r>
            <a:r>
              <a:rPr kumimoji="1" lang="da-DK" altLang="ja-JP" sz="2400" dirty="0"/>
              <a:t> not EU, but private </a:t>
            </a:r>
            <a:r>
              <a:rPr kumimoji="1" lang="da-DK" altLang="ja-JP" sz="2400" dirty="0" err="1"/>
              <a:t>companies</a:t>
            </a:r>
            <a:r>
              <a:rPr kumimoji="1" lang="da-DK" altLang="ja-JP" sz="2400" dirty="0"/>
              <a:t> with </a:t>
            </a:r>
            <a:r>
              <a:rPr kumimoji="1" lang="da-DK" altLang="ja-JP" sz="2400" dirty="0" err="1"/>
              <a:t>roots</a:t>
            </a:r>
            <a:r>
              <a:rPr kumimoji="1" lang="da-DK" altLang="ja-JP" sz="2400" dirty="0"/>
              <a:t> in </a:t>
            </a:r>
            <a:r>
              <a:rPr kumimoji="1" lang="da-DK" altLang="ja-JP" sz="2400" dirty="0" err="1"/>
              <a:t>one</a:t>
            </a:r>
            <a:r>
              <a:rPr kumimoji="1" lang="da-DK" altLang="ja-JP" sz="2400" dirty="0"/>
              <a:t> European country or multinational </a:t>
            </a:r>
            <a:r>
              <a:rPr kumimoji="1" lang="da-DK" altLang="ja-JP" sz="2400" dirty="0" err="1"/>
              <a:t>initiatives</a:t>
            </a:r>
            <a:r>
              <a:rPr kumimoji="1" lang="da-DK" altLang="ja-JP" sz="2400" dirty="0"/>
              <a:t> </a:t>
            </a:r>
            <a:r>
              <a:rPr kumimoji="1" lang="da-DK" altLang="ja-JP" sz="2400" dirty="0" err="1"/>
              <a:t>that</a:t>
            </a:r>
            <a:r>
              <a:rPr kumimoji="1" lang="da-DK" altLang="ja-JP" sz="2400" dirty="0"/>
              <a:t> </a:t>
            </a:r>
            <a:r>
              <a:rPr kumimoji="1" lang="da-DK" altLang="ja-JP" sz="2400" dirty="0" err="1"/>
              <a:t>respond</a:t>
            </a:r>
            <a:r>
              <a:rPr kumimoji="1" lang="da-DK" altLang="ja-JP" sz="2400" dirty="0"/>
              <a:t> to policy and master plans </a:t>
            </a:r>
            <a:r>
              <a:rPr kumimoji="1" lang="da-DK" altLang="ja-JP" sz="2400" dirty="0" err="1"/>
              <a:t>influenced</a:t>
            </a:r>
            <a:r>
              <a:rPr kumimoji="1" lang="da-DK" altLang="ja-JP" sz="2400" dirty="0"/>
              <a:t> by JICA and </a:t>
            </a:r>
            <a:r>
              <a:rPr kumimoji="1" lang="da-DK" altLang="ja-JP" sz="2400" dirty="0" err="1"/>
              <a:t>only</a:t>
            </a:r>
            <a:r>
              <a:rPr kumimoji="1" lang="da-DK" altLang="ja-JP" sz="2400" dirty="0"/>
              <a:t> </a:t>
            </a:r>
            <a:r>
              <a:rPr kumimoji="1" lang="da-DK" altLang="ja-JP" sz="2400" dirty="0" err="1"/>
              <a:t>secondarily</a:t>
            </a:r>
            <a:r>
              <a:rPr kumimoji="1" lang="da-DK" altLang="ja-JP" sz="2400" dirty="0"/>
              <a:t> by EU. </a:t>
            </a:r>
            <a:endParaRPr kumimoji="1" lang="ja-JP" altLang="en-US" sz="2400" dirty="0"/>
          </a:p>
        </p:txBody>
      </p:sp>
      <p:sp>
        <p:nvSpPr>
          <p:cNvPr id="4" name="Pladsholder til dato 3"/>
          <p:cNvSpPr>
            <a:spLocks noGrp="1"/>
          </p:cNvSpPr>
          <p:nvPr>
            <p:ph type="dt" sz="half" idx="10"/>
          </p:nvPr>
        </p:nvSpPr>
        <p:spPr/>
        <p:txBody>
          <a:bodyPr/>
          <a:lstStyle/>
          <a:p>
            <a:fld id="{E1DDCF37-232E-49A5-9063-3C7E3AF19746}" type="datetime1">
              <a:rPr lang="en-GB" altLang="ja-JP" smtClean="0"/>
              <a:t>06/06/2019</a:t>
            </a:fld>
            <a:r>
              <a:rPr lang="en-GB"/>
              <a:t>27/05/2019</a:t>
            </a:r>
            <a:endParaRPr lang="en-GB" dirty="0"/>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l="22074" t="9865" r="13532" b="638"/>
          <a:stretch/>
        </p:blipFill>
        <p:spPr>
          <a:xfrm>
            <a:off x="8565334" y="0"/>
            <a:ext cx="3604325" cy="2817809"/>
          </a:xfrm>
          <a:prstGeom prst="rect">
            <a:avLst/>
          </a:prstGeom>
        </p:spPr>
      </p:pic>
    </p:spTree>
    <p:extLst>
      <p:ext uri="{BB962C8B-B14F-4D97-AF65-F5344CB8AC3E}">
        <p14:creationId xmlns:p14="http://schemas.microsoft.com/office/powerpoint/2010/main" val="2880028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3.xml><?xml version="1.0" encoding="utf-8"?>
<p:tagLst xmlns:a="http://schemas.openxmlformats.org/drawingml/2006/main" xmlns:r="http://schemas.openxmlformats.org/officeDocument/2006/relationships" xmlns:p="http://schemas.openxmlformats.org/presentationml/2006/main">
  <p:tag name="TEMPLAFYSLIDEID" val="636235437375089291"/>
</p:tagLst>
</file>

<file path=ppt/tags/tag4.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Brugerdefineret</PresentationFormat>
  <Paragraphs>117</Paragraphs>
  <Slides>11</Slides>
  <Notes>5</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11</vt:i4>
      </vt:variant>
    </vt:vector>
  </HeadingPairs>
  <TitlesOfParts>
    <vt:vector size="21" baseType="lpstr">
      <vt:lpstr>Arial</vt:lpstr>
      <vt:lpstr>Calibri</vt:lpstr>
      <vt:lpstr>MS PGothic</vt:lpstr>
      <vt:lpstr>AU Passata Light</vt:lpstr>
      <vt:lpstr>Wingdings</vt:lpstr>
      <vt:lpstr>AU Passata</vt:lpstr>
      <vt:lpstr>AU Peto</vt:lpstr>
      <vt:lpstr>Georgia</vt:lpstr>
      <vt:lpstr>Wingdings 3</vt:lpstr>
      <vt:lpstr>AU 16:9</vt:lpstr>
      <vt:lpstr>Japan and EU/Denmark at tema port, ghana</vt:lpstr>
      <vt:lpstr>EU/Japan Coordinated responses</vt:lpstr>
      <vt:lpstr>Tema port – access for all</vt:lpstr>
      <vt:lpstr>Common challenges</vt:lpstr>
      <vt:lpstr>Common responses with variation</vt:lpstr>
      <vt:lpstr>JAPAn’s responses in infrastructure</vt:lpstr>
      <vt:lpstr>European responses in infrastructure</vt:lpstr>
      <vt:lpstr>Entangled timeline</vt:lpstr>
      <vt:lpstr>Competing and coordinated  responses</vt:lpstr>
      <vt:lpstr>Future prospects drawing on past experiences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2019-06-06T07:54:06Z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636300879757120091</vt:lpwstr>
  </property>
  <property fmtid="{D5CDD505-2E9C-101B-9397-08002B2CF9AE}" pid="60" name="TemplafyTimeStamp">
    <vt:lpwstr>2017-02-24T14:35:30.3621506Z</vt:lpwstr>
  </property>
  <property fmtid="{D5CDD505-2E9C-101B-9397-08002B2CF9AE}" pid="61" name="OfficeID">
    <vt:lpwstr/>
  </property>
  <property fmtid="{D5CDD505-2E9C-101B-9397-08002B2CF9AE}" pid="62" name="colorthemechange">
    <vt:lpwstr>True</vt:lpwstr>
  </property>
</Properties>
</file>